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Default Extension="jpeg" ContentType="image/jpeg"/>
  <Default Extension="xml" ContentType="application/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6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92" y="-1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812000" cy="630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60000"/>
            <a:ext cx="7812000" cy="2585093"/>
          </a:xfrm>
        </p:spPr>
        <p:txBody>
          <a:bodyPr/>
          <a:lstStyle>
            <a:lvl1pPr marL="0" indent="0" algn="l">
              <a:buNone/>
              <a:defRPr>
                <a:solidFill>
                  <a:srgbClr val="009D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340000"/>
            <a:ext cx="7812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200" kern="1200">
          <a:solidFill>
            <a:schemeClr val="accent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800" kern="1200">
          <a:solidFill>
            <a:schemeClr val="accent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600" kern="1200">
          <a:solidFill>
            <a:schemeClr val="accent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400" kern="1200">
          <a:solidFill>
            <a:schemeClr val="accent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2250000"/>
            <a:ext cx="7812000" cy="540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mtClean="0"/>
              <a:t>Harrogate Waits </a:t>
            </a:r>
            <a:r>
              <a:rPr lang="en-US" dirty="0" smtClean="0"/>
              <a:t>to Welcome You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 descr="banner strip-P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7787" b="-37787"/>
          <a:stretch>
            <a:fillRect/>
          </a:stretch>
        </p:blipFill>
        <p:spPr>
          <a:xfrm>
            <a:off x="971550" y="2919944"/>
            <a:ext cx="7812088" cy="2306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761434"/>
            <a:ext cx="7812000" cy="797280"/>
          </a:xfrm>
        </p:spPr>
        <p:txBody>
          <a:bodyPr/>
          <a:lstStyle/>
          <a:p>
            <a:r>
              <a:rPr lang="en-US" sz="3800" dirty="0" smtClean="0"/>
              <a:t>80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Federation Conference</a:t>
            </a:r>
            <a:endParaRPr lang="en-US" sz="3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1972" y="2725586"/>
            <a:ext cx="7849413" cy="326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336800" algn="l"/>
              </a:tabLst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AAED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Harrogate International Centre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30" b="0" i="0" u="none" strike="noStrike" kern="1200" cap="none" spc="0" normalizeH="0" baseline="0" noProof="0" dirty="0" smtClean="0">
              <a:ln>
                <a:noFill/>
              </a:ln>
              <a:solidFill>
                <a:srgbClr val="153493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41935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3A6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6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23A6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3A6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–8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23A6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</a:t>
            </a:r>
            <a:r>
              <a:rPr lang="en-US" sz="4000" dirty="0" smtClean="0">
                <a:solidFill>
                  <a:srgbClr val="123A68"/>
                </a:solidFill>
                <a:latin typeface="Tahoma"/>
                <a:cs typeface="Tahoma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3A68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November 2014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30" b="0" i="0" u="none" strike="noStrike" kern="1200" cap="none" spc="0" normalizeH="0" baseline="0" noProof="0" dirty="0" smtClean="0">
              <a:ln>
                <a:noFill/>
              </a:ln>
              <a:solidFill>
                <a:srgbClr val="123A68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8" name="Picture 7" descr="HIC-colum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2" y="3628117"/>
            <a:ext cx="2353061" cy="236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99" y="1909764"/>
            <a:ext cx="7593765" cy="2144071"/>
          </a:xfrm>
        </p:spPr>
        <p:txBody>
          <a:bodyPr/>
          <a:lstStyle/>
          <a:p>
            <a:r>
              <a:rPr lang="en-US" sz="3200" dirty="0" smtClean="0"/>
              <a:t>Women Leading  Change Together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0769" y="4561184"/>
            <a:ext cx="30313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Harrogate International</a:t>
            </a:r>
          </a:p>
          <a:p>
            <a:pPr algn="r"/>
            <a:r>
              <a:rPr lang="en-US" sz="2400" dirty="0" smtClean="0"/>
              <a:t>Conference Centre</a:t>
            </a:r>
          </a:p>
        </p:txBody>
      </p:sp>
      <p:pic>
        <p:nvPicPr>
          <p:cNvPr id="6" name="Content Placeholder 5" descr="HIC Building front 2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491" r="-2491"/>
          <a:stretch>
            <a:fillRect/>
          </a:stretch>
        </p:blipFill>
        <p:spPr>
          <a:xfrm>
            <a:off x="4310692" y="2581042"/>
            <a:ext cx="3780000" cy="331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596"/>
      </a:dk1>
      <a:lt1>
        <a:sysClr val="window" lastClr="FFFFFF"/>
      </a:lt1>
      <a:dk2>
        <a:srgbClr val="005596"/>
      </a:dk2>
      <a:lt2>
        <a:srgbClr val="FFFFFF"/>
      </a:lt2>
      <a:accent1>
        <a:srgbClr val="009DDC"/>
      </a:accent1>
      <a:accent2>
        <a:srgbClr val="005596"/>
      </a:accent2>
      <a:accent3>
        <a:srgbClr val="8B8D8E"/>
      </a:accent3>
      <a:accent4>
        <a:srgbClr val="9EB28F"/>
      </a:accent4>
      <a:accent5>
        <a:srgbClr val="CD894E"/>
      </a:accent5>
      <a:accent6>
        <a:srgbClr val="FFC550"/>
      </a:accent6>
      <a:hlink>
        <a:srgbClr val="009DDC"/>
      </a:hlink>
      <a:folHlink>
        <a:srgbClr val="8B8D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</Words>
  <Application>Microsoft Macintosh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Harrogate Waits to Welcome You </vt:lpstr>
      <vt:lpstr>80th Federation Conference</vt:lpstr>
      <vt:lpstr>Women Leading  Change Together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Warren</dc:creator>
  <cp:lastModifiedBy>Pat Jefferson</cp:lastModifiedBy>
  <cp:revision>16</cp:revision>
  <dcterms:created xsi:type="dcterms:W3CDTF">2013-10-15T18:00:32Z</dcterms:created>
  <dcterms:modified xsi:type="dcterms:W3CDTF">2013-10-15T18:01:01Z</dcterms:modified>
</cp:coreProperties>
</file>