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sldIdLst>
    <p:sldId id="256" r:id="rId2"/>
    <p:sldId id="264" r:id="rId3"/>
    <p:sldId id="267" r:id="rId4"/>
    <p:sldId id="268" r:id="rId5"/>
    <p:sldId id="269" r:id="rId6"/>
    <p:sldId id="270" r:id="rId7"/>
    <p:sldId id="258" r:id="rId8"/>
    <p:sldId id="265" r:id="rId9"/>
    <p:sldId id="261" r:id="rId10"/>
    <p:sldId id="263" r:id="rId11"/>
    <p:sldId id="266" r:id="rId12"/>
    <p:sldId id="262" r:id="rId13"/>
    <p:sldId id="259" r:id="rId14"/>
    <p:sldId id="27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D7FBF4-E1CB-412F-BC68-C1D1F3BCF5D3}" type="datetimeFigureOut">
              <a:rPr lang="en-GB" smtClean="0"/>
              <a:pPr/>
              <a:t>10/15/13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43778D-EED9-421D-80F8-CA2FEDDC4F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716608"/>
          </a:xfrm>
        </p:spPr>
        <p:txBody>
          <a:bodyPr>
            <a:noAutofit/>
          </a:bodyPr>
          <a:lstStyle/>
          <a:p>
            <a:r>
              <a:rPr lang="en-GB" sz="6600" dirty="0" smtClean="0"/>
              <a:t>Sex, Drugs and Hot water bottles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4400" dirty="0" smtClean="0"/>
              <a:t>Living with Endometriosis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32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Patricia\AppData\Local\Microsoft\Windows\Temporary Internet Files\Content.IE5\ONH553J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84368" cy="56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27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sources2.news.com.au/images/2012/09/17/1226476/141846-iv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41721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29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ckhealthandbeauty.com/graphics_cache/1f/fc/6474-hw0118cassandrahotwaterbottleandcover-3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087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4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sted-image-sm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766"/>
            <a:ext cx="6840760" cy="626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1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s2.mm.bing.net/th?id=H.4748783289566629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5284"/>
            <a:ext cx="4104456" cy="59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48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tricia\AppData\Local\Microsoft\Windows\Temporary Internet Files\Content.IE5\ONH553J9\IMG_9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5"/>
            <a:ext cx="8316928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81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eramic paperweight of the contraceptive pill, c 1970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336704" cy="51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6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orage0.dms.mpinteractiv.ro/media/1/1/1688/10279339/1/medicamente-2-shutterstock.jpg?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26722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6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01.twenga.com/homewares/hot-water-bottle-cover/fashy-hot-water-bottle-p_34048201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0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eattleivf.com/images/laparoscop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832648" cy="57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02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women-health-info.com/images/infertilit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960440" cy="59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11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ted-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6743" b="18675"/>
          <a:stretch>
            <a:fillRect/>
          </a:stretch>
        </p:blipFill>
        <p:spPr bwMode="auto">
          <a:xfrm>
            <a:off x="1043608" y="548680"/>
            <a:ext cx="6984776" cy="60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79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Diaphra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688632" cy="56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3393580" y="288264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93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ricia\Downloads\ho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96" y="692696"/>
            <a:ext cx="7850796" cy="52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05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226</TotalTime>
  <Words>10</Words>
  <Application>Microsoft Macintosh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Sex, Drugs and Hot water bottles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Sex, Drugs and Hot water bottles</dc:title>
  <dc:creator>Patricia</dc:creator>
  <cp:lastModifiedBy>Pat Jefferson</cp:lastModifiedBy>
  <cp:revision>13</cp:revision>
  <dcterms:created xsi:type="dcterms:W3CDTF">2013-10-15T18:09:57Z</dcterms:created>
  <dcterms:modified xsi:type="dcterms:W3CDTF">2013-10-15T18:10:31Z</dcterms:modified>
</cp:coreProperties>
</file>