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DA7D-D6DF-4608-B222-208E19EF2A17}" type="datetimeFigureOut">
              <a:rPr lang="en-GB" smtClean="0"/>
              <a:t>02/09/2013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48A3B-ACAB-488A-9DF8-466AF5A13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6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812000" cy="630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60000"/>
            <a:ext cx="7812000" cy="2585093"/>
          </a:xfrm>
        </p:spPr>
        <p:txBody>
          <a:bodyPr/>
          <a:lstStyle>
            <a:lvl1pPr marL="0" indent="0" algn="l">
              <a:buNone/>
              <a:defRPr>
                <a:solidFill>
                  <a:srgbClr val="009D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340000"/>
            <a:ext cx="7812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200" kern="1200">
          <a:solidFill>
            <a:schemeClr val="accent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800" kern="1200">
          <a:solidFill>
            <a:schemeClr val="accent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600" kern="1200">
          <a:solidFill>
            <a:schemeClr val="accent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400" kern="1200">
          <a:solidFill>
            <a:schemeClr val="accent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39999"/>
            <a:ext cx="7812000" cy="1235713"/>
          </a:xfrm>
        </p:spPr>
        <p:txBody>
          <a:bodyPr/>
          <a:lstStyle/>
          <a:p>
            <a:pPr algn="ctr"/>
            <a:r>
              <a:rPr lang="en-US" sz="3500" dirty="0" smtClean="0"/>
              <a:t>Programme Action: our reason for being Soroptimists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Sue Biggs</a:t>
            </a:r>
          </a:p>
          <a:p>
            <a:pPr algn="ctr"/>
            <a:r>
              <a:rPr lang="en-US" dirty="0" smtClean="0"/>
              <a:t>SIGBI </a:t>
            </a:r>
            <a:r>
              <a:rPr lang="en-US" dirty="0"/>
              <a:t>Federation Programme Director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2015 framework….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Gender mainstreaming and a commitment to gender mainstreaming</a:t>
            </a:r>
          </a:p>
          <a:p>
            <a:pPr algn="just"/>
            <a:r>
              <a:rPr lang="en-GB" dirty="0" smtClean="0"/>
              <a:t>Strong commitment to human rights</a:t>
            </a:r>
          </a:p>
          <a:p>
            <a:pPr algn="just"/>
            <a:r>
              <a:rPr lang="en-GB" dirty="0" smtClean="0"/>
              <a:t>Address all forms of violence against women and girls</a:t>
            </a:r>
          </a:p>
          <a:p>
            <a:pPr algn="just"/>
            <a:r>
              <a:rPr lang="en-GB" dirty="0" smtClean="0"/>
              <a:t>Address women’s workloads</a:t>
            </a:r>
          </a:p>
          <a:p>
            <a:pPr algn="just"/>
            <a:r>
              <a:rPr lang="en-GB" dirty="0" smtClean="0"/>
              <a:t>Harness women’s knowledge for environmental sustainability</a:t>
            </a:r>
          </a:p>
          <a:p>
            <a:pPr algn="just"/>
            <a:r>
              <a:rPr lang="en-GB" dirty="0" smtClean="0"/>
              <a:t>Monitor quality as well as well as quantity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6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6" y="4796951"/>
            <a:ext cx="15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8" y="2613309"/>
            <a:ext cx="15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59" y="4687769"/>
            <a:ext cx="15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95" y="2250000"/>
            <a:ext cx="15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7" y="293977"/>
            <a:ext cx="2057851" cy="24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03" y="4196450"/>
            <a:ext cx="1533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6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0687" y="1241946"/>
            <a:ext cx="5227092" cy="51179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                </a:t>
            </a:r>
            <a:r>
              <a:rPr lang="en-GB" sz="2400" b="1" dirty="0" smtClean="0">
                <a:solidFill>
                  <a:srgbClr val="FF0000"/>
                </a:solidFill>
              </a:rPr>
              <a:t>Programme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                      </a:t>
            </a:r>
            <a:r>
              <a:rPr lang="en-GB" sz="2400" b="1" dirty="0">
                <a:solidFill>
                  <a:srgbClr val="FF0000"/>
                </a:solidFill>
              </a:rPr>
              <a:t>Action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Programme Action Goals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Goal One</a:t>
            </a:r>
          </a:p>
          <a:p>
            <a:r>
              <a:rPr lang="en-GB" dirty="0" smtClean="0"/>
              <a:t>Learning opportunities</a:t>
            </a:r>
          </a:p>
          <a:p>
            <a:r>
              <a:rPr lang="en-GB" dirty="0" smtClean="0"/>
              <a:t>Economic empowerment</a:t>
            </a:r>
          </a:p>
          <a:p>
            <a:r>
              <a:rPr lang="en-GB" dirty="0" smtClean="0"/>
              <a:t>Violence and conflict resolution</a:t>
            </a:r>
          </a:p>
          <a:p>
            <a:r>
              <a:rPr lang="en-GB" dirty="0" smtClean="0"/>
              <a:t>Food security and health</a:t>
            </a:r>
          </a:p>
          <a:p>
            <a:r>
              <a:rPr lang="en-GB" dirty="0" smtClean="0"/>
              <a:t>Environmental sustainability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Goal Two</a:t>
            </a:r>
          </a:p>
          <a:p>
            <a:r>
              <a:rPr lang="en-GB" dirty="0" smtClean="0"/>
              <a:t>Presence as an advocate at all levels</a:t>
            </a:r>
          </a:p>
          <a:p>
            <a:r>
              <a:rPr lang="en-GB" dirty="0" smtClean="0"/>
              <a:t>Intensify activities and partnerships to raise profile and visibility</a:t>
            </a:r>
          </a:p>
        </p:txBody>
      </p:sp>
    </p:spTree>
    <p:extLst>
      <p:ext uri="{BB962C8B-B14F-4D97-AF65-F5344CB8AC3E}">
        <p14:creationId xmlns:p14="http://schemas.microsoft.com/office/powerpoint/2010/main" val="4795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2015 agenda….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Notable progress made</a:t>
            </a:r>
          </a:p>
          <a:p>
            <a:pPr algn="just"/>
            <a:r>
              <a:rPr lang="en-GB" dirty="0" smtClean="0"/>
              <a:t>Still much to be done</a:t>
            </a:r>
          </a:p>
          <a:p>
            <a:pPr algn="just"/>
            <a:r>
              <a:rPr lang="en-GB" dirty="0" smtClean="0"/>
              <a:t>Depends upon women’s equal access to education, healthcare, work and participation in decision making processes</a:t>
            </a:r>
          </a:p>
        </p:txBody>
      </p:sp>
      <p:pic>
        <p:nvPicPr>
          <p:cNvPr id="1026" name="Picture 2" descr="C:\Users\Toshiba\Downloads\si barbados purple teardrop campaign 2 - faceboo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02" y="1055199"/>
            <a:ext cx="3048000" cy="19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14" y="3636002"/>
            <a:ext cx="2853175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live free from poverty and hunger….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Biggest challenge for poverty eradication</a:t>
            </a:r>
          </a:p>
          <a:p>
            <a:pPr algn="just"/>
            <a:r>
              <a:rPr lang="en-GB" dirty="0" smtClean="0"/>
              <a:t>Rising female economic activity is seen as an indicator of women and girls empowerment  </a:t>
            </a:r>
          </a:p>
          <a:p>
            <a:pPr algn="just"/>
            <a:r>
              <a:rPr lang="en-GB" dirty="0" smtClean="0"/>
              <a:t>Education and employment are playing a pivotal role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Toshiba\Downloads\si karachi central kitchen garden projec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31" y="2565779"/>
            <a:ext cx="3839570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Reaching the health MDGs ….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Reduction in child mortality (MDG4)</a:t>
            </a:r>
          </a:p>
          <a:p>
            <a:r>
              <a:rPr lang="en-GB" dirty="0" smtClean="0"/>
              <a:t>Women are still dying from preventable causes</a:t>
            </a:r>
          </a:p>
          <a:p>
            <a:r>
              <a:rPr lang="en-GB" dirty="0" smtClean="0"/>
              <a:t>Lack of knowledge </a:t>
            </a:r>
          </a:p>
          <a:p>
            <a:r>
              <a:rPr lang="en-GB" dirty="0" smtClean="0"/>
              <a:t>Low education levels</a:t>
            </a:r>
          </a:p>
          <a:p>
            <a:r>
              <a:rPr lang="en-GB" dirty="0" smtClean="0"/>
              <a:t>Lack of access to information</a:t>
            </a:r>
          </a:p>
          <a:p>
            <a:r>
              <a:rPr lang="en-GB" dirty="0" smtClean="0"/>
              <a:t>Gender based violence</a:t>
            </a:r>
          </a:p>
          <a:p>
            <a:r>
              <a:rPr lang="en-GB" dirty="0" smtClean="0"/>
              <a:t>Lack of money and no mobility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5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water and sanitation….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 March 2012 the world met the water target </a:t>
            </a:r>
          </a:p>
          <a:p>
            <a:r>
              <a:rPr lang="en-GB" dirty="0" smtClean="0"/>
              <a:t>780 million use unimproved sources of drinking water</a:t>
            </a:r>
          </a:p>
          <a:p>
            <a:r>
              <a:rPr lang="en-GB" dirty="0" smtClean="0"/>
              <a:t>Lack of sanitation facilities exposes risks of violence</a:t>
            </a:r>
          </a:p>
          <a:p>
            <a:r>
              <a:rPr lang="en-GB" dirty="0" smtClean="0"/>
              <a:t>4000 babies die each day from lack of clean water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6" y="2340000"/>
            <a:ext cx="1902117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15" y="39405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and priority areas….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Development of school curricula to challenge stereotypes</a:t>
            </a:r>
          </a:p>
          <a:p>
            <a:r>
              <a:rPr lang="en-GB" dirty="0" smtClean="0"/>
              <a:t>Support girls’ school attendance, completion and effort</a:t>
            </a:r>
          </a:p>
          <a:p>
            <a:r>
              <a:rPr lang="en-GB" dirty="0" smtClean="0"/>
              <a:t>Improve health facilities </a:t>
            </a:r>
          </a:p>
          <a:p>
            <a:r>
              <a:rPr lang="en-GB" dirty="0" smtClean="0"/>
              <a:t>Focus attention on human development issues</a:t>
            </a:r>
          </a:p>
          <a:p>
            <a:r>
              <a:rPr lang="en-GB" dirty="0" smtClean="0"/>
              <a:t>Not always joined up thinking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comes next….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4722125" y="1528549"/>
            <a:ext cx="4061874" cy="398514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The message is simple.  Women who are safe, healthy, educated  and fully empowered to realise their potential transform families, their communities, their economics and their societies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2340000"/>
            <a:ext cx="4135272" cy="38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0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596"/>
      </a:dk1>
      <a:lt1>
        <a:sysClr val="window" lastClr="FFFFFF"/>
      </a:lt1>
      <a:dk2>
        <a:srgbClr val="005596"/>
      </a:dk2>
      <a:lt2>
        <a:srgbClr val="FFFFFF"/>
      </a:lt2>
      <a:accent1>
        <a:srgbClr val="009DDC"/>
      </a:accent1>
      <a:accent2>
        <a:srgbClr val="005596"/>
      </a:accent2>
      <a:accent3>
        <a:srgbClr val="8B8D8E"/>
      </a:accent3>
      <a:accent4>
        <a:srgbClr val="9EB28F"/>
      </a:accent4>
      <a:accent5>
        <a:srgbClr val="CD894E"/>
      </a:accent5>
      <a:accent6>
        <a:srgbClr val="FFC550"/>
      </a:accent6>
      <a:hlink>
        <a:srgbClr val="009DDC"/>
      </a:hlink>
      <a:folHlink>
        <a:srgbClr val="8B8D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317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Programme Action: our reason for being Soroptimists</vt:lpstr>
      <vt:lpstr>PowerPoint Presentation</vt:lpstr>
      <vt:lpstr>Programme Action Goals</vt:lpstr>
      <vt:lpstr>Post 2015 agenda….</vt:lpstr>
      <vt:lpstr>To live free from poverty and hunger….</vt:lpstr>
      <vt:lpstr>Reaching the health MDGs ….</vt:lpstr>
      <vt:lpstr>Access to water and sanitation….</vt:lpstr>
      <vt:lpstr>Lessons learned and priority areas….</vt:lpstr>
      <vt:lpstr>What comes next….</vt:lpstr>
      <vt:lpstr>Post 2015 framework….</vt:lpstr>
      <vt:lpstr>Any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Warren</dc:creator>
  <cp:lastModifiedBy>Toshiba</cp:lastModifiedBy>
  <cp:revision>38</cp:revision>
  <cp:lastPrinted>2012-04-03T13:00:35Z</cp:lastPrinted>
  <dcterms:created xsi:type="dcterms:W3CDTF">2012-01-26T10:51:59Z</dcterms:created>
  <dcterms:modified xsi:type="dcterms:W3CDTF">2013-09-02T12:02:37Z</dcterms:modified>
</cp:coreProperties>
</file>