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48C682-03C3-4D04-A705-8CEF64E51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DA3CF-AB10-47B9-B00B-5712B7DCC5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6E0EB-21FB-42B3-8E77-A07BD2A489C6}" type="datetimeFigureOut">
              <a:rPr lang="en-GB"/>
              <a:pPr>
                <a:defRPr/>
              </a:pPr>
              <a:t>07/07/2020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45B410-8DE1-4F67-BF97-B60B966816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2FF458-9345-47F1-B485-84D765135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EEAF5-D68B-4BEA-B210-3820C41F92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23541-1938-4B2E-9124-C91485BAE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C5506B-CC19-46B4-9708-CD5D9842B1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A5676B3-9217-48A3-B27C-4145BD51C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7343B0F-AAD3-4C28-9682-EC47CB5CAB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C9E9CB6-2D12-45BD-9ADD-504A0A86B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326E79-0174-415B-8520-83B532A929C8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F2F5226-31B8-4772-95A7-A0A1526A6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44680F5-A049-4B01-8F37-8621EE93B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C7B9453-9E24-4A7C-8BB5-507F6A591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20ADB4-B485-4D36-B163-CEA721DD7D09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677B3FB-8C5B-4B6C-AFEE-381416BFE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0870D7A-5169-4DCE-90B5-B18A54725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373733-49C7-45A7-8C2E-0B2814D7D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2E054C-9194-484D-95F2-48950FA52C20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812000" cy="630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60000"/>
            <a:ext cx="7812000" cy="2585093"/>
          </a:xfrm>
        </p:spPr>
        <p:txBody>
          <a:bodyPr/>
          <a:lstStyle>
            <a:lvl1pPr marL="0" indent="0" algn="l">
              <a:buNone/>
              <a:defRPr>
                <a:solidFill>
                  <a:srgbClr val="009D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.png">
            <a:extLst>
              <a:ext uri="{FF2B5EF4-FFF2-40B4-BE49-F238E27FC236}">
                <a16:creationId xmlns:a16="http://schemas.microsoft.com/office/drawing/2014/main" id="{26BB29B1-5E21-43FF-9E14-C1BD73A3A9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B8573B6-208E-41CE-93F7-DCFC899893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709738"/>
            <a:ext cx="7812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4695D26-11DB-42F5-8F81-8B699C8B6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2339975"/>
            <a:ext cx="7812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Tahoma"/>
          <a:ea typeface="+mj-ea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accent1"/>
          </a:solidFill>
          <a:latin typeface="Tahoma"/>
          <a:ea typeface="+mn-ea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Tahoma"/>
          <a:ea typeface="+mn-ea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Tahoma"/>
          <a:ea typeface="+mn-ea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gbi.org/kings-lynn/contact-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66EC44D-A2B6-4218-B57C-2FD97F585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65" y="2339975"/>
            <a:ext cx="7812088" cy="630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45 for 45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FC1CFE53-A830-4A7F-A043-CF8FECFBF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060700"/>
            <a:ext cx="7812088" cy="258445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45 images to celebrate 45 years of SI King’s Lynn -  my life as a Soroptimist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By Kim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4F9FB1A-2DBD-4FB8-9E88-DCAE9778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709738"/>
            <a:ext cx="7812088" cy="53975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To find out more…</a:t>
            </a:r>
            <a:b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CCC647D-8FF3-4909-8706-AD5D5DD61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0" y="2582863"/>
            <a:ext cx="5353050" cy="539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https://sigbi.org/kings-lynn/contact-us/</a:t>
            </a:r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Content Placeholder 4" descr="African Girls - Annual Report 2011.jpg">
            <a:extLst>
              <a:ext uri="{FF2B5EF4-FFF2-40B4-BE49-F238E27FC236}">
                <a16:creationId xmlns:a16="http://schemas.microsoft.com/office/drawing/2014/main" id="{BF5A680B-3759-4072-B8D2-21D8442C06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1075" y="3416300"/>
            <a:ext cx="2752725" cy="2060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62C1E1B-3E05-4B80-8A48-E3D1E548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Meeting Interesting people</a:t>
            </a:r>
          </a:p>
        </p:txBody>
      </p:sp>
      <p:pic>
        <p:nvPicPr>
          <p:cNvPr id="5123" name="Content Placeholder 4">
            <a:extLst>
              <a:ext uri="{FF2B5EF4-FFF2-40B4-BE49-F238E27FC236}">
                <a16:creationId xmlns:a16="http://schemas.microsoft.com/office/drawing/2014/main" id="{8D6F55ED-710E-4708-8B0C-E13720B2BF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1013" y="2220913"/>
            <a:ext cx="2816225" cy="2111375"/>
          </a:xfrm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658B88D3-E7DA-48A2-9A2B-1BDCE031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2168525"/>
            <a:ext cx="28908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14997862-1987-4964-B520-9BBD5381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>
            <a:extLst>
              <a:ext uri="{FF2B5EF4-FFF2-40B4-BE49-F238E27FC236}">
                <a16:creationId xmlns:a16="http://schemas.microsoft.com/office/drawing/2014/main" id="{75DEBABA-CBD7-4A51-8ABF-BD058677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4459288"/>
            <a:ext cx="46720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6">
            <a:extLst>
              <a:ext uri="{FF2B5EF4-FFF2-40B4-BE49-F238E27FC236}">
                <a16:creationId xmlns:a16="http://schemas.microsoft.com/office/drawing/2014/main" id="{C426E145-25E0-4F6F-AAB1-4D01A50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3822700"/>
            <a:ext cx="31289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861E3D6-12E4-4388-B7FD-9941821D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Going to Conference</a:t>
            </a:r>
          </a:p>
        </p:txBody>
      </p:sp>
      <p:pic>
        <p:nvPicPr>
          <p:cNvPr id="6147" name="Content Placeholder 4">
            <a:extLst>
              <a:ext uri="{FF2B5EF4-FFF2-40B4-BE49-F238E27FC236}">
                <a16:creationId xmlns:a16="http://schemas.microsoft.com/office/drawing/2014/main" id="{63E385D9-E47A-4956-9C7D-754B882835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8275" y="2252663"/>
            <a:ext cx="2654300" cy="1989137"/>
          </a:xfrm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F461440E-A6AB-4423-990C-115DDAEA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4446588"/>
            <a:ext cx="36449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>
            <a:extLst>
              <a:ext uri="{FF2B5EF4-FFF2-40B4-BE49-F238E27FC236}">
                <a16:creationId xmlns:a16="http://schemas.microsoft.com/office/drawing/2014/main" id="{A02D9864-18DC-48D7-B738-903769D4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06413"/>
            <a:ext cx="21002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>
            <a:extLst>
              <a:ext uri="{FF2B5EF4-FFF2-40B4-BE49-F238E27FC236}">
                <a16:creationId xmlns:a16="http://schemas.microsoft.com/office/drawing/2014/main" id="{F77E45D0-BF58-4D73-996A-3B9287D4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2249488"/>
            <a:ext cx="36464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>
            <a:extLst>
              <a:ext uri="{FF2B5EF4-FFF2-40B4-BE49-F238E27FC236}">
                <a16:creationId xmlns:a16="http://schemas.microsoft.com/office/drawing/2014/main" id="{749EC295-6E3B-4D0D-831A-777B8CE5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4365625"/>
            <a:ext cx="37734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5">
            <a:extLst>
              <a:ext uri="{FF2B5EF4-FFF2-40B4-BE49-F238E27FC236}">
                <a16:creationId xmlns:a16="http://schemas.microsoft.com/office/drawing/2014/main" id="{BF7ADEB2-DC43-4195-9A21-03536032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4191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Liverpool</a:t>
            </a:r>
          </a:p>
          <a:p>
            <a:pPr eaLnBrk="1" hangingPunct="1"/>
            <a:r>
              <a:rPr lang="en-GB" altLang="en-US" sz="2400"/>
              <a:t>Glasgow</a:t>
            </a:r>
          </a:p>
          <a:p>
            <a:pPr eaLnBrk="1" hangingPunct="1"/>
            <a:r>
              <a:rPr lang="en-GB" altLang="en-US" sz="2400"/>
              <a:t>Cardiff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FBC6A36-C210-4811-909D-A7588484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Fund-raising events</a:t>
            </a:r>
          </a:p>
        </p:txBody>
      </p:sp>
      <p:pic>
        <p:nvPicPr>
          <p:cNvPr id="7171" name="Content Placeholder 4">
            <a:extLst>
              <a:ext uri="{FF2B5EF4-FFF2-40B4-BE49-F238E27FC236}">
                <a16:creationId xmlns:a16="http://schemas.microsoft.com/office/drawing/2014/main" id="{DCFCF706-0405-4AB7-9CD0-9ADD879B9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88" y="4291013"/>
            <a:ext cx="3422650" cy="2566987"/>
          </a:xfrm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A3B48782-EDA8-4944-B598-C937DDE7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213" y="41275"/>
            <a:ext cx="27400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A87BA1BF-8813-4A56-9D33-4E0886A4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888" y="3443288"/>
            <a:ext cx="356711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>
            <a:extLst>
              <a:ext uri="{FF2B5EF4-FFF2-40B4-BE49-F238E27FC236}">
                <a16:creationId xmlns:a16="http://schemas.microsoft.com/office/drawing/2014/main" id="{6A9E1B57-5DA9-4704-85E1-0D1D9FC3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4273550"/>
            <a:ext cx="19399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>
            <a:extLst>
              <a:ext uri="{FF2B5EF4-FFF2-40B4-BE49-F238E27FC236}">
                <a16:creationId xmlns:a16="http://schemas.microsoft.com/office/drawing/2014/main" id="{A3F6B529-EDBC-4D9B-8C0E-008E7A8E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2171700"/>
            <a:ext cx="36274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>
            <a:extLst>
              <a:ext uri="{FF2B5EF4-FFF2-40B4-BE49-F238E27FC236}">
                <a16:creationId xmlns:a16="http://schemas.microsoft.com/office/drawing/2014/main" id="{9062C539-B575-4BE9-B0A6-B5E322D7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963" y="49213"/>
            <a:ext cx="22748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>
            <a:extLst>
              <a:ext uri="{FF2B5EF4-FFF2-40B4-BE49-F238E27FC236}">
                <a16:creationId xmlns:a16="http://schemas.microsoft.com/office/drawing/2014/main" id="{DC4965A0-4FA0-4A92-B514-95DBB9C0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0" y="2155825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988CF91-954F-4189-82D4-91FB6DE3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Community Action</a:t>
            </a:r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6F81F6B5-6994-4EF0-9E1E-0900BB4283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413" y="2162175"/>
            <a:ext cx="3378200" cy="2533650"/>
          </a:xfrm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82354648-A50F-4D0D-8043-7714B181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146050"/>
            <a:ext cx="25812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9AF499E3-151B-4428-A64E-87016242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4787900"/>
            <a:ext cx="27019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>
            <a:extLst>
              <a:ext uri="{FF2B5EF4-FFF2-40B4-BE49-F238E27FC236}">
                <a16:creationId xmlns:a16="http://schemas.microsoft.com/office/drawing/2014/main" id="{4C6F86DB-5A46-43CA-85E3-97402BD6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3341688"/>
            <a:ext cx="27003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>
            <a:extLst>
              <a:ext uri="{FF2B5EF4-FFF2-40B4-BE49-F238E27FC236}">
                <a16:creationId xmlns:a16="http://schemas.microsoft.com/office/drawing/2014/main" id="{A9DCDCE9-F765-4E6B-A66D-C909E225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44450"/>
            <a:ext cx="35623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>
            <a:extLst>
              <a:ext uri="{FF2B5EF4-FFF2-40B4-BE49-F238E27FC236}">
                <a16:creationId xmlns:a16="http://schemas.microsoft.com/office/drawing/2014/main" id="{5F6E76F9-B46B-4088-BD22-E4991D42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3341688"/>
            <a:ext cx="25781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2AF8EB-C351-4E39-A3E9-130C3CEC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Look Out for Us!</a:t>
            </a:r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id="{7B8416E7-14A9-4393-8796-F1BC99C33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5900" y="3554413"/>
            <a:ext cx="2019300" cy="2690812"/>
          </a:xfrm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B672A869-C7E1-43FC-89C7-C3C654F0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0"/>
            <a:ext cx="46386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>
            <a:extLst>
              <a:ext uri="{FF2B5EF4-FFF2-40B4-BE49-F238E27FC236}">
                <a16:creationId xmlns:a16="http://schemas.microsoft.com/office/drawing/2014/main" id="{16189BD0-CA76-4F14-A81D-3BDD200E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8" y="4167188"/>
            <a:ext cx="3589337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>
            <a:extLst>
              <a:ext uri="{FF2B5EF4-FFF2-40B4-BE49-F238E27FC236}">
                <a16:creationId xmlns:a16="http://schemas.microsoft.com/office/drawing/2014/main" id="{5739F214-839D-4BE0-A6A6-00163C3A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00" y="3554413"/>
            <a:ext cx="300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>
            <a:extLst>
              <a:ext uri="{FF2B5EF4-FFF2-40B4-BE49-F238E27FC236}">
                <a16:creationId xmlns:a16="http://schemas.microsoft.com/office/drawing/2014/main" id="{BD1996BE-11EB-4C59-9755-1C32DA31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825" y="2249488"/>
            <a:ext cx="24161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B3F64EA-9DD2-481D-8B9D-87F11D0A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International Women’s Day events</a:t>
            </a:r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4E75A16C-A450-4BCE-9CE9-7B7C9A9FF2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4400" y="2138363"/>
            <a:ext cx="4538663" cy="2205037"/>
          </a:xfrm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DB8E3E05-5462-4DBB-A2AA-037CE58A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4373563"/>
            <a:ext cx="32178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AB5BA96E-79E9-44CF-93CC-B1D4351A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2224088"/>
            <a:ext cx="27114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>
            <a:extLst>
              <a:ext uri="{FF2B5EF4-FFF2-40B4-BE49-F238E27FC236}">
                <a16:creationId xmlns:a16="http://schemas.microsoft.com/office/drawing/2014/main" id="{CA7CB652-4058-424E-9C38-4B33490B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0" y="4464050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>
            <a:extLst>
              <a:ext uri="{FF2B5EF4-FFF2-40B4-BE49-F238E27FC236}">
                <a16:creationId xmlns:a16="http://schemas.microsoft.com/office/drawing/2014/main" id="{938ACFD7-5344-4877-8729-2EEB4BBA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763" y="-1588"/>
            <a:ext cx="228123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>
            <a:extLst>
              <a:ext uri="{FF2B5EF4-FFF2-40B4-BE49-F238E27FC236}">
                <a16:creationId xmlns:a16="http://schemas.microsoft.com/office/drawing/2014/main" id="{83998026-19E8-47B0-88D1-9DA43021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475" y="0"/>
            <a:ext cx="22796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34BFCB07-7245-4B2D-BE3C-79C922FE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709738"/>
            <a:ext cx="7812088" cy="53975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So many different activities...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92D4B4F-B637-4AC9-BA27-22800DBE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2119313"/>
            <a:ext cx="33178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9ADDCFD-6F33-4916-8FFE-BED7F182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188" y="0"/>
            <a:ext cx="25638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B37AFADA-2BF6-4864-BE9F-FFB41AB9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9423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>
            <a:extLst>
              <a:ext uri="{FF2B5EF4-FFF2-40B4-BE49-F238E27FC236}">
                <a16:creationId xmlns:a16="http://schemas.microsoft.com/office/drawing/2014/main" id="{EC1F583E-C3A4-4AD9-ACCC-9364896F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263" y="1979613"/>
            <a:ext cx="1771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>
            <a:extLst>
              <a:ext uri="{FF2B5EF4-FFF2-40B4-BE49-F238E27FC236}">
                <a16:creationId xmlns:a16="http://schemas.microsoft.com/office/drawing/2014/main" id="{7CABA459-1C55-4A83-BDC4-64049356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50" y="2127250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>
            <a:extLst>
              <a:ext uri="{FF2B5EF4-FFF2-40B4-BE49-F238E27FC236}">
                <a16:creationId xmlns:a16="http://schemas.microsoft.com/office/drawing/2014/main" id="{C904F252-C8D4-472C-8254-DB00D068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25" y="5018088"/>
            <a:ext cx="23018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6">
            <a:extLst>
              <a:ext uri="{FF2B5EF4-FFF2-40B4-BE49-F238E27FC236}">
                <a16:creationId xmlns:a16="http://schemas.microsoft.com/office/drawing/2014/main" id="{885EABDB-0574-4F54-96FC-BE1EA47C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5006975"/>
            <a:ext cx="13890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AB10BE5-80AD-48D9-9564-A0DD12D0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709738"/>
            <a:ext cx="7812088" cy="539750"/>
          </a:xfrm>
        </p:spPr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So many different people…</a:t>
            </a:r>
          </a:p>
        </p:txBody>
      </p:sp>
      <p:pic>
        <p:nvPicPr>
          <p:cNvPr id="13315" name="Content Placeholder 5">
            <a:extLst>
              <a:ext uri="{FF2B5EF4-FFF2-40B4-BE49-F238E27FC236}">
                <a16:creationId xmlns:a16="http://schemas.microsoft.com/office/drawing/2014/main" id="{38066C6D-D0E5-43DF-B7B5-C25150E2B2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950" y="196850"/>
            <a:ext cx="2692400" cy="2019300"/>
          </a:xfrm>
        </p:spPr>
      </p:pic>
      <p:pic>
        <p:nvPicPr>
          <p:cNvPr id="13316" name="Content Placeholder 7">
            <a:extLst>
              <a:ext uri="{FF2B5EF4-FFF2-40B4-BE49-F238E27FC236}">
                <a16:creationId xmlns:a16="http://schemas.microsoft.com/office/drawing/2014/main" id="{35343831-9D4A-4B7E-94A1-4DB6A2E0C7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3" y="2216150"/>
            <a:ext cx="3943350" cy="1892300"/>
          </a:xfrm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20517BD8-CD81-4DF6-BC83-B4DD442D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2314575"/>
            <a:ext cx="42799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>
            <a:extLst>
              <a:ext uri="{FF2B5EF4-FFF2-40B4-BE49-F238E27FC236}">
                <a16:creationId xmlns:a16="http://schemas.microsoft.com/office/drawing/2014/main" id="{5DFF8EEB-9778-4486-ACF9-E53E7E99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4219575"/>
            <a:ext cx="36004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596"/>
      </a:dk1>
      <a:lt1>
        <a:sysClr val="window" lastClr="FFFFFF"/>
      </a:lt1>
      <a:dk2>
        <a:srgbClr val="005596"/>
      </a:dk2>
      <a:lt2>
        <a:srgbClr val="FFFFFF"/>
      </a:lt2>
      <a:accent1>
        <a:srgbClr val="009DDC"/>
      </a:accent1>
      <a:accent2>
        <a:srgbClr val="005596"/>
      </a:accent2>
      <a:accent3>
        <a:srgbClr val="8B8D8E"/>
      </a:accent3>
      <a:accent4>
        <a:srgbClr val="9EB28F"/>
      </a:accent4>
      <a:accent5>
        <a:srgbClr val="CD894E"/>
      </a:accent5>
      <a:accent6>
        <a:srgbClr val="FFC550"/>
      </a:accent6>
      <a:hlink>
        <a:srgbClr val="009DDC"/>
      </a:hlink>
      <a:folHlink>
        <a:srgbClr val="8B8D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72</Words>
  <Application>Microsoft Office PowerPoint</Application>
  <PresentationFormat>On-screen Show (4:3)</PresentationFormat>
  <Paragraphs>19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Calibri</vt:lpstr>
      <vt:lpstr>Office Theme</vt:lpstr>
      <vt:lpstr>45 for 45</vt:lpstr>
      <vt:lpstr>Meeting Interesting people</vt:lpstr>
      <vt:lpstr>Going to Conference</vt:lpstr>
      <vt:lpstr>Fund-raising events</vt:lpstr>
      <vt:lpstr>Community Action</vt:lpstr>
      <vt:lpstr>Look Out for Us!</vt:lpstr>
      <vt:lpstr>International Women’s Day events</vt:lpstr>
      <vt:lpstr>So many different activities...</vt:lpstr>
      <vt:lpstr>So many different people…</vt:lpstr>
      <vt:lpstr>To find out more…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Warren</dc:creator>
  <cp:lastModifiedBy>Kim Bramham</cp:lastModifiedBy>
  <cp:revision>17</cp:revision>
  <dcterms:created xsi:type="dcterms:W3CDTF">2012-01-26T10:51:59Z</dcterms:created>
  <dcterms:modified xsi:type="dcterms:W3CDTF">2020-07-07T13:43:50Z</dcterms:modified>
</cp:coreProperties>
</file>