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2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>
      <p:cViewPr varScale="1">
        <p:scale>
          <a:sx n="86" d="100"/>
          <a:sy n="86" d="100"/>
        </p:scale>
        <p:origin x="53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5CC80-E3C0-EC49-A80D-32D6F8CF5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0B12F-311E-F14B-8CA4-6D284A1F6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208CF-9E26-8E47-95B4-67EA4F1C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402DA-336C-EF4D-A2BF-49636059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0CC49-DAD9-E440-97E1-927603E9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2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7F539-EB8A-7940-A02C-E7F03019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41FD3-6169-A947-AFB7-823983EC6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32456-46F8-7D44-AE54-555283D7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63E0D-E418-E64F-B57E-D01CCCED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79B8E-DF54-5942-92BD-1116243F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71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1DB08E-2C89-A14B-905B-29FFEA74D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038E5-EC56-9F48-8BD6-305CFDEB7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50EB5-D993-9640-AC42-2A945083C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AB873-81A5-DA4E-BFA7-D54F805E3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99E41-ECAC-A549-B569-2A7254FE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3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A3064-D5AB-9047-B34A-CAA44E61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F377D-0F8A-674C-877C-AB5CD6C10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55C0D-3E25-AF44-876A-CFB7B54E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C7869-6A14-2940-B4C2-168EE63F7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BDDFE-462A-2641-9D94-A1E9A3C3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8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D0A44-A236-3E4C-ADBF-409CEAFB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53392-D413-A74A-8669-DD1C0EAC8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E9BDF-4229-5E40-9A7B-D7CFB09A5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5E0E2-76E7-CB47-99F5-5F5265F8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4BCD3-7643-5F4B-B59A-2775B676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A1A83-3224-3040-8EC2-35DC36924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7A17A-7FBC-C049-A745-4A14E1FF7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E1B1D-08A1-0B42-A3A7-5C5E98662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32EBE-B381-A345-BB74-301A480A5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11EFF-F97A-5844-8CB2-08AE4AF89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59EF4-0591-5C4C-A07C-46AEFF62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4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9530-8B52-6243-BD2A-239D45C48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4B408-DD97-CA42-958C-0B212DDF0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91BDD-FE01-3745-8842-1DB5BC940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DDF138-496B-5449-96F1-B93CB6208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5D13F5-0697-614B-8C07-4AA366289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376EA-C107-EA4D-ADFD-941B517B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59EB6A-3406-7B45-8EAC-3A2C9DD9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7EF55-DCEF-2746-A982-A1868F44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4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8ABEA-B8FD-A64E-8D85-C05EFC37A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E55AB2-1759-CC45-8108-A30F8C0F9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64CE1-2414-B14E-AF12-1CF983B27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9A7F0-F68D-EB4B-9BF7-B2720AAE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A20065-A2BD-0E4C-AEAD-9984BBEC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F6528B-3892-5346-96C1-6BBDE5BF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35B92-1D68-AB45-9A4E-E8C39DEE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3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486B7-9D04-DE4F-AF43-A5B32A3C4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5AD1C-2A5C-F44B-8468-2C7F76BD5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4623A-B635-B24C-B003-732FF70ED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9DDD9-3C08-9643-916A-D240D522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C6C63-55EA-4C48-AF55-A40A4FFC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99658-8FC1-0646-B378-631EC8B3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5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C66F6-BC9C-CA48-B9C2-78CCCD0D9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C8E6F8-AE54-A74A-8BF5-B151A4DE3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7411A-C263-D541-A674-F9E7DD0DF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27CD1-A4ED-124C-A32C-D3D57811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A60C5-DC95-4041-A47A-5CA9DB5A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4559B-F8A2-CD4B-9095-E98343FD4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7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988E19-03B7-D244-8C6D-EAB7AF73F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876A1-345F-8143-99F2-8F928A221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468A8-6D54-0B4A-ABA0-9BB0B1B54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D07B2-FE68-0E45-8503-8E9EC6C4C5B2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1A821-E862-4940-8343-E01BEA1D8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C682F-C7DA-E14A-A4D7-608F15435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8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FB6D0C5-E69B-B64C-B561-E9AC07F6D91B}"/>
              </a:ext>
            </a:extLst>
          </p:cNvPr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noFill/>
          <a:ln w="76200">
            <a:solidFill>
              <a:srgbClr val="752F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D64107-9990-4786-99DE-067AB8395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8" y="111172"/>
            <a:ext cx="2479864" cy="2475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47286D3-61E9-4E83-B40B-BB788D73B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601" y="489654"/>
            <a:ext cx="7895679" cy="191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alligraphy" panose="03010101010101010101" pitchFamily="66" charset="77"/>
                <a:cs typeface="Al Bayan Plain" pitchFamily="2" charset="-78"/>
              </a:rPr>
              <a:t>Plant Trees for a Brilliant Future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alligraphy" panose="03010101010101010101" pitchFamily="66" charset="77"/>
                <a:cs typeface="Al Bayan Plain" pitchFamily="2" charset="-78"/>
              </a:rPr>
              <a:t>In celebration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alligraphy" panose="03010101010101010101" pitchFamily="66" charset="77"/>
                <a:cs typeface="Al Bayan Plain" pitchFamily="2" charset="-78"/>
              </a:rPr>
              <a:t>Soroptimist International 100 year Anniversary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Lucida Calligraphy" panose="03010101010101010101" pitchFamily="66" charset="77"/>
              <a:cs typeface="Al Bayan Plain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7C776128-AE02-48D1-A1DB-85791FBC7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1456" y="2109686"/>
            <a:ext cx="8249087" cy="405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Soroptimist International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Club/Region/member name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planted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trees </a:t>
            </a:r>
            <a:r>
              <a:rPr lang="en-US" altLang="en-US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name of tree varieties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of tree planting site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partnership with or 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behalf of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partner </a:t>
            </a:r>
            <a:r>
              <a:rPr lang="en-US" altLang="en-US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benefactor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AA136836-2A3C-41D1-B990-21235C37E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539" y="200183"/>
            <a:ext cx="2296983" cy="229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F903BD1F-D04A-F34A-9185-738AE6876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04" y="4325348"/>
            <a:ext cx="1191887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718915C-3D09-4E88-9DDC-AF7C227D1C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1411" y="5421265"/>
            <a:ext cx="3670110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4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8598</TotalTime>
  <Words>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Purnell</dc:creator>
  <cp:lastModifiedBy>Helen Owen</cp:lastModifiedBy>
  <cp:revision>11</cp:revision>
  <dcterms:created xsi:type="dcterms:W3CDTF">2020-07-20T09:54:48Z</dcterms:created>
  <dcterms:modified xsi:type="dcterms:W3CDTF">2020-08-23T12:23:05Z</dcterms:modified>
</cp:coreProperties>
</file>