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6" d="100"/>
          <a:sy n="106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3C71-3831-4A4C-94D2-2C53E41E0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AE280-5585-3754-7618-697904AB0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2CF1-5E9E-E12F-EE31-50297C21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E3A5-6F4B-3002-F25C-8A876B46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87A8-2DD6-4D08-F1DF-AE5353EB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DE0-4F6D-E506-461B-AF9845A9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9C3A3-91A6-4DA5-94BF-A3CA6A890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918C-5437-28E3-F8BD-B56D2991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1750F-AC7B-79EB-8853-F09164AD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1112-0173-5BB3-4B3F-DECAB550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19EB3-AC76-A908-F4F9-DF095AFC1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F6F88-7189-DE24-043C-6F7B7CACB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B68CB-A284-DB53-91CC-D8E8D4E6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BD3AC-943F-85BF-13AA-50E20BE0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B969B-B512-461C-9840-C2E79B39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1004-01DD-47F0-B9F2-7B7D67DA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93F5-C048-35EB-05EB-68B1B4F94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F5C6-3C68-8558-D09F-65073F73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DA3DD-C492-877A-81E0-5D566990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67908-BF50-DE70-EE78-D53E4DFF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7D81-F09F-57C4-7D89-C8EC9DEB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0B7D-E905-32C3-FD76-0CF94C4E6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5BBC-0DDE-38E3-F6B0-F59029ED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FD62-47C1-45B8-9F76-623CE32D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B46A-F457-7EF4-B57B-61559DC6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7737-EED5-C8D7-EDCC-3235F5FC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02A95-FAB6-9F6A-9FAC-F5C105D7C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7A6E0-9B80-ACC8-2BB0-D588D5D2A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F67FF-BC50-5EA0-081D-820A799C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10A79-E62F-E08F-3755-2A53F585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F6EB7-4621-9C10-550B-6A39AC50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702B-0703-A96C-00AC-DCB49967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807CA-3817-0AD6-E431-3475F753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2B7B1-A366-1106-D0B3-6C64CB407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2BC26-A510-6620-13E3-96CE29C0E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E7B23-90FA-5B8D-EA7D-BF2F08D7A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C91BE-836A-7ED0-B384-E1A76457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9AA77-3BF8-803E-03C8-0B345B1C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CFC18-B9C9-019C-86A2-E17122F7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7D8-E131-7013-7DB6-610336F9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093AD-3ECA-45D5-BB48-8B7A51EC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05E53-A1A0-8557-D05E-F91E6FEA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99D7C-17A9-6582-26BE-7BA4C1BC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57F3F-CB55-9820-0DC1-4E85445D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78C2C-2B83-B778-E2AA-4A6B6DAF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03218-75BE-8DE6-6C9C-F26A740F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C738-4826-8A3A-2CA3-7B29B65A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DDA4A-2773-E033-3082-FE10EFA8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7E85C-670D-0648-7FAD-CEC3DAD9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C387F-5A0E-115E-85A3-DA3DCBC8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4D0FE-C2A8-3D62-AC46-6DE05A3F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27110-E923-67B5-61D1-03BD2A2B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5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59D5-94F7-443D-65A5-A3DEA9F2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AFC57-4924-7ADF-DF00-2FCB7B7A7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6D00C-3090-495E-49D6-E4C83C1A1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F6C67-22BC-3801-AFF0-2889C298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0844F-24E3-B1D0-895E-7E93C5B6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CBF29-3ACD-6D0E-8AC8-356BECB4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4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DC41A-BCEB-0AEF-27C1-386491B4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9D4B-606F-3E5A-CC0C-077BDE08B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55C86-B3D3-D7B8-C192-EC5681297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6B011-2FEE-F944-BBF6-12A7CB7FE882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6A8E-69AE-6BE7-15E8-3EC0F69C7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1AEA0-B908-44AF-A5B0-4C98904A3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DB996-2AE2-7841-AF2B-4E7EFE64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6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a pier and people on it&#10;&#10;AI-generated content may be incorrect.">
            <a:extLst>
              <a:ext uri="{FF2B5EF4-FFF2-40B4-BE49-F238E27FC236}">
                <a16:creationId xmlns:a16="http://schemas.microsoft.com/office/drawing/2014/main" id="{FF64146D-3920-7C56-613E-8724B1EE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476249"/>
            <a:ext cx="1085806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yellow background&#10;&#10;AI-generated content may be incorrect.">
            <a:extLst>
              <a:ext uri="{FF2B5EF4-FFF2-40B4-BE49-F238E27FC236}">
                <a16:creationId xmlns:a16="http://schemas.microsoft.com/office/drawing/2014/main" id="{D986D034-51EE-3BB8-8C9B-565BE4021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76249"/>
            <a:ext cx="1085806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a room&#10;&#10;AI-generated content may be incorrect.">
            <a:extLst>
              <a:ext uri="{FF2B5EF4-FFF2-40B4-BE49-F238E27FC236}">
                <a16:creationId xmlns:a16="http://schemas.microsoft.com/office/drawing/2014/main" id="{7222CCFF-E748-1F40-F24C-D6FBD0C6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76249"/>
            <a:ext cx="1085806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AI-generated content may be incorrect.">
            <a:extLst>
              <a:ext uri="{FF2B5EF4-FFF2-40B4-BE49-F238E27FC236}">
                <a16:creationId xmlns:a16="http://schemas.microsoft.com/office/drawing/2014/main" id="{01BA8B3C-5BF8-2C9B-0835-8EE2503B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76249"/>
            <a:ext cx="1085806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B746362-27C8-CE00-5A2B-E9BE801E5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76249"/>
            <a:ext cx="1085806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8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Thomas</dc:creator>
  <cp:lastModifiedBy>William Thomas</cp:lastModifiedBy>
  <cp:revision>8</cp:revision>
  <dcterms:created xsi:type="dcterms:W3CDTF">2026-02-06T12:28:34Z</dcterms:created>
  <dcterms:modified xsi:type="dcterms:W3CDTF">2026-03-02T17:30:26Z</dcterms:modified>
</cp:coreProperties>
</file>