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8" r:id="rId4"/>
    <p:sldId id="257" r:id="rId5"/>
    <p:sldId id="265" r:id="rId6"/>
    <p:sldId id="259" r:id="rId7"/>
    <p:sldId id="261" r:id="rId8"/>
    <p:sldId id="264" r:id="rId9"/>
    <p:sldId id="263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116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D0138B-9D45-B25A-118A-DC5430430A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B62C54-A204-9D0D-5673-AB4576725C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7656E-77E9-52CD-7A1D-23FF077B18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7AAFB9-0019-08B1-CF75-98C4FDB46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A5D15-4100-2D79-83D5-E7BCC3C0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8294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5D44B7-BDA6-5F31-8311-CBA994CED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0963A4-EDC6-0499-5F45-1E77A1C22C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20BD4D-24EF-1454-028B-89F322ADE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3E89B9-7148-EDB8-53D6-DCF638809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9ED546-6AEC-C6AD-62FC-BCF63704E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405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6622E6-2907-BE27-0D61-EB15692818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DCFEE9D-2050-048C-81E7-3EADF19ABB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E77F3-2188-48B9-8DB8-6648C7BC8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D2F6CD-9895-B576-F310-BD03B1066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38CDA-319C-7C8F-8C26-E2B825372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5628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B31A3B-3364-6EE2-30CE-EA7F66D33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A0A788-ADFC-514E-A03F-B2333F05B1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64E336-C6F9-53B5-5CD6-2DA8B0BAFC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AFE50F-0AC4-BEC8-8D1B-D71758209B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B6060-E313-8402-F395-E9F3E25ABF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517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F7322-6585-BBB5-721F-5021DB029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1AB982-412B-D8A0-17F6-B5088305F2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1C4D98-26AD-9A6E-44B7-C1835E109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AD9D6-B0AA-F0D7-27C3-BB5E2C41D4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44B0AB-D347-6FB2-7BC5-0F72415C3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14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DE0F7-2D29-E315-DA37-DA5BF3583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4E476-A2B3-7616-DD29-848BD729A6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CE700C9-F6BB-1F4B-96F4-FAEF23649B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8F6357-D883-660D-41F0-DE187A0380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938DA-76BB-0BF8-3F51-54E54288E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6030ED6-58D0-FC0E-FD82-5C6FC97F49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165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3C7320-0875-DD6B-E53C-81544BCE2C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4988B-1939-9C2B-09A6-F7350157F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F0F48D-5CEE-3DAB-3F27-054A7D0653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793073-17A5-53E1-B346-BD60A8A0B29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9DC0F5-36C8-5607-626F-012381433A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D52A7E7-424F-E22F-D53F-9A2C6CF615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95A042-819C-95A3-9EDD-51922388B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56ED79-1451-A311-FE7A-E2D48C411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690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A936D-5D27-F01F-0FBB-CDD79C29D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4F5017E-1468-9B5E-F8BF-FB4ACFC03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668E77-AF02-708A-29F2-79CEB34F56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4C7EDC-9110-BC5E-71D2-8640BB0E57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517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A72B724-5F9E-8F2D-A80D-7F8B7665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9A077B-B9CA-869E-676E-1178AEE48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47F1C4-8029-422B-8D63-B98FB0EF7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34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851531-3FB5-B03A-F7ED-2EB76B6E2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C55D2E-BAE2-6EC7-9F93-AD388E278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AA7454-574B-AFB6-CA12-85C6D7ABBA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81AED6-1A02-0E18-708B-443136FCC5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FA6084-1061-5E81-66FF-3A6EFD7ED4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9BD0AF-C322-AC75-447A-EEFDE64EE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9903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C6761-E8D0-8FB0-1E6F-D7B00A2D20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077F05F-08A2-FE1F-D52E-AA7008B3D72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81AC75-E9D9-3D64-031D-C737B48F47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C07D3-00C0-756C-2400-4D7EE233D2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73548E-6938-28EE-1A1C-3CE910F9F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9E03A6-0632-9F4B-0A5F-068F55DE5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10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066DC7-E4E6-7019-8E88-3CA94D55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405679-AE6E-7303-ED26-921F959CAC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CA7F-6290-2A58-3024-3CFE81CD91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D868A-A4D1-40B2-A48D-F7A60625836B}" type="datetimeFigureOut">
              <a:rPr lang="en-GB" smtClean="0"/>
              <a:t>19/03/2026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11ED6-FEEA-6C70-2AB7-54F00997B2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F90AD1-D179-B80D-7FD8-6FEF7FFA58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D308F5-3AE9-48B4-B39F-A66C5D2676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9893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16F1154-AB09-3FB9-78BD-5D7ED98443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200"/>
              <a:t>Soroptimist International Guernsey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5F9F6-D72B-4B15-BEEB-ECCD0A7437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3200" dirty="0"/>
              <a:t>‘Orange the World’</a:t>
            </a:r>
          </a:p>
          <a:p>
            <a:pPr algn="ctr"/>
            <a:r>
              <a:rPr lang="en-US" sz="3200" dirty="0"/>
              <a:t>Campaign for the elimination of domestic violence</a:t>
            </a:r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A1951D24-036F-5675-7859-D187606941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29471" y="873442"/>
            <a:ext cx="4790612" cy="4790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220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000"/>
    </mc:Choice>
    <mc:Fallback>
      <p:transition spd="slow" advTm="15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7F83AA1-6D4A-62C7-89F4-C495F17C82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Love Me …</a:t>
            </a:r>
            <a:br>
              <a:rPr lang="en-GB" dirty="0"/>
            </a:br>
            <a:r>
              <a:rPr lang="en-GB" dirty="0"/>
              <a:t>Loves Me Not …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4D74399-C0A4-FCA2-ADB9-FA1B760B85D6}"/>
              </a:ext>
            </a:extLst>
          </p:cNvPr>
          <p:cNvSpPr>
            <a:spLocks noGrp="1"/>
          </p:cNvSpPr>
          <p:nvPr>
            <p:ph type="pic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8F1C667-346E-20A9-51B0-1C8CC92A7118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GB" sz="2400" dirty="0"/>
              <a:t>We produced these cards and now pay to have them printed.  They are given out in PSHE lessons.</a:t>
            </a:r>
          </a:p>
          <a:p>
            <a:r>
              <a:rPr lang="en-GB" sz="2400" dirty="0"/>
              <a:t>We also have leaflets, posters and bookmarks printed with this information. They are given to schools and businesses who display them in their toilets.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738EFA5-2414-AEB1-B8F8-363D653CA6A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6186"/>
          <a:stretch>
            <a:fillRect/>
          </a:stretch>
        </p:blipFill>
        <p:spPr>
          <a:xfrm>
            <a:off x="5954486" y="996949"/>
            <a:ext cx="4963884" cy="518613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FFE9DCF-81C2-3358-111A-CFBF0E3E2638}"/>
              </a:ext>
            </a:extLst>
          </p:cNvPr>
          <p:cNvSpPr/>
          <p:nvPr/>
        </p:nvSpPr>
        <p:spPr>
          <a:xfrm>
            <a:off x="5954486" y="1110343"/>
            <a:ext cx="1524000" cy="511628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936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9E1AA5-0733-D761-5C6B-C2E7B7BB9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Orange shoes</a:t>
            </a:r>
          </a:p>
        </p:txBody>
      </p:sp>
      <p:sp>
        <p:nvSpPr>
          <p:cNvPr id="2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F90307-BBE0-463B-8F5F-4496455E0A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We worked with local shops, restaurants and offices to place an orange shoe in a prominent place in their windows.  They had a card alongside to give information about where to go for help.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This idea attracted a lot attention from the media and our Facebook posts spread around  the World.  Our ‘Likes and Shares’ increased enormously!</a:t>
            </a:r>
            <a:endParaRPr lang="en-US" sz="2000" dirty="0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CE7930CB-BC2C-A32F-5118-517DF0C1BB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6969" r="-1" b="-1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9025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6A97E-5E56-2139-2244-1372D3800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Lighting up buildings in orange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B4EFC147-DEF1-8FCF-B27E-47C092980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8" r="34128"/>
          <a:stretch>
            <a:fillRect/>
          </a:stretch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0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sX0" fmla="*/ 0 w 4243589"/>
              <a:gd name="csY0" fmla="*/ 0 h 18288"/>
              <a:gd name="csX1" fmla="*/ 478919 w 4243589"/>
              <a:gd name="csY1" fmla="*/ 0 h 18288"/>
              <a:gd name="csX2" fmla="*/ 957839 w 4243589"/>
              <a:gd name="csY2" fmla="*/ 0 h 18288"/>
              <a:gd name="csX3" fmla="*/ 1521630 w 4243589"/>
              <a:gd name="csY3" fmla="*/ 0 h 18288"/>
              <a:gd name="csX4" fmla="*/ 2212729 w 4243589"/>
              <a:gd name="csY4" fmla="*/ 0 h 18288"/>
              <a:gd name="csX5" fmla="*/ 2734084 w 4243589"/>
              <a:gd name="csY5" fmla="*/ 0 h 18288"/>
              <a:gd name="csX6" fmla="*/ 3255439 w 4243589"/>
              <a:gd name="csY6" fmla="*/ 0 h 18288"/>
              <a:gd name="csX7" fmla="*/ 4243589 w 4243589"/>
              <a:gd name="csY7" fmla="*/ 0 h 18288"/>
              <a:gd name="csX8" fmla="*/ 4243589 w 4243589"/>
              <a:gd name="csY8" fmla="*/ 18288 h 18288"/>
              <a:gd name="csX9" fmla="*/ 3594926 w 4243589"/>
              <a:gd name="csY9" fmla="*/ 18288 h 18288"/>
              <a:gd name="csX10" fmla="*/ 3073571 w 4243589"/>
              <a:gd name="csY10" fmla="*/ 18288 h 18288"/>
              <a:gd name="csX11" fmla="*/ 2552216 w 4243589"/>
              <a:gd name="csY11" fmla="*/ 18288 h 18288"/>
              <a:gd name="csX12" fmla="*/ 1903553 w 4243589"/>
              <a:gd name="csY12" fmla="*/ 18288 h 18288"/>
              <a:gd name="csX13" fmla="*/ 1212454 w 4243589"/>
              <a:gd name="csY13" fmla="*/ 18288 h 18288"/>
              <a:gd name="csX14" fmla="*/ 733535 w 4243589"/>
              <a:gd name="csY14" fmla="*/ 18288 h 18288"/>
              <a:gd name="csX15" fmla="*/ 0 w 4243589"/>
              <a:gd name="csY15" fmla="*/ 18288 h 18288"/>
              <a:gd name="csX16" fmla="*/ 0 w 4243589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5B91491-D0B8-B935-2ED1-A3919FFC8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297762" y="2706624"/>
            <a:ext cx="6251110" cy="348386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We arranged for several buildings to be lit up in orange or fly an orange flag or display an orange banner on their railings.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These attracted a lot of followers on Social Media.</a:t>
            </a:r>
          </a:p>
        </p:txBody>
      </p:sp>
    </p:spTree>
    <p:extLst>
      <p:ext uri="{BB962C8B-B14F-4D97-AF65-F5344CB8AC3E}">
        <p14:creationId xmlns:p14="http://schemas.microsoft.com/office/powerpoint/2010/main" val="152510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000"/>
    </mc:Choice>
    <mc:Fallback>
      <p:transition spd="slow" advTm="1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BD6D2-2214-5FA5-0CEE-93EDC851C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800" dirty="0"/>
              <a:t>Orange walk with ladies from Inner Wheel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07CF5D-F5CE-BCA1-A018-A618CB293C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We dressed in orange and walked around a park then had a </a:t>
            </a:r>
            <a:r>
              <a:rPr lang="en-US" sz="2800" dirty="0" err="1"/>
              <a:t>cuppa</a:t>
            </a:r>
            <a:r>
              <a:rPr lang="en-US" sz="2800" dirty="0"/>
              <a:t> in the café.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800" dirty="0"/>
              <a:t>Good publicity from radio and newspaper.</a:t>
            </a:r>
          </a:p>
        </p:txBody>
      </p:sp>
      <p:pic>
        <p:nvPicPr>
          <p:cNvPr id="6" name="Picture Placeholder 5">
            <a:extLst>
              <a:ext uri="{FF2B5EF4-FFF2-40B4-BE49-F238E27FC236}">
                <a16:creationId xmlns:a16="http://schemas.microsoft.com/office/drawing/2014/main" id="{5CB67556-5EDC-0B0A-33DC-F952EFC349C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6" r="12386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1511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935743C-1895-615A-AEC6-D70CD840D8D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92" r="12180" b="-1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83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C1CD0F-185E-927E-3E80-F5388DC897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Orange Café </a:t>
            </a:r>
          </a:p>
        </p:txBody>
      </p:sp>
      <p:sp>
        <p:nvSpPr>
          <p:cNvPr id="1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76A558-BC92-88EA-68A7-8B97DEDD1B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We held an Orange Café  with our Health Connections ‘Talking Café’ and other representatives from our Domestic Abuse charity. 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 dirty="0"/>
              <a:t>A local garage placed an orange car in the venue and this attracted a lot of attention from all media.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2200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9E0D51D3-2A65-453F-36D3-7046209E1C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" r="19953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651319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463F8-7520-FB3D-15BD-C702BF8A7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/>
              <a:t>Involving local politicians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D0AC065-3147-76E1-C926-A856E0B22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3"/>
          <a:stretch>
            <a:fillRect/>
          </a:stretch>
        </p:blipFill>
        <p:spPr>
          <a:xfrm>
            <a:off x="1" y="10"/>
            <a:ext cx="6936390" cy="685799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4CDFBE-6071-4D8F-6262-CA15B3256C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531610" y="2434201"/>
            <a:ext cx="3822189" cy="3742762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Club members dressed in orange and stood outside the building where our Deputies hold their meetings.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/>
              <a:t>Many Deputies supported our campaign by wearing something orange.</a:t>
            </a:r>
          </a:p>
        </p:txBody>
      </p:sp>
    </p:spTree>
    <p:extLst>
      <p:ext uri="{BB962C8B-B14F-4D97-AF65-F5344CB8AC3E}">
        <p14:creationId xmlns:p14="http://schemas.microsoft.com/office/powerpoint/2010/main" val="187796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CE3E14-8506-D184-26B3-CFB33D7D7E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864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460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728BFE-2EEF-EA31-95BE-32DFA1003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November Business meeting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E2F069-3A26-8C85-F162-C93C2377C0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90339" y="4636008"/>
            <a:ext cx="3734014" cy="15727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Club members dressed in orange for our November Business meeting and supper.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sX0" fmla="*/ 0 w 3474720"/>
              <a:gd name="csY0" fmla="*/ 0 h 18288"/>
              <a:gd name="csX1" fmla="*/ 694944 w 3474720"/>
              <a:gd name="csY1" fmla="*/ 0 h 18288"/>
              <a:gd name="csX2" fmla="*/ 1355141 w 3474720"/>
              <a:gd name="csY2" fmla="*/ 0 h 18288"/>
              <a:gd name="csX3" fmla="*/ 2015338 w 3474720"/>
              <a:gd name="csY3" fmla="*/ 0 h 18288"/>
              <a:gd name="csX4" fmla="*/ 2779776 w 3474720"/>
              <a:gd name="csY4" fmla="*/ 0 h 18288"/>
              <a:gd name="csX5" fmla="*/ 3474720 w 3474720"/>
              <a:gd name="csY5" fmla="*/ 0 h 18288"/>
              <a:gd name="csX6" fmla="*/ 3474720 w 3474720"/>
              <a:gd name="csY6" fmla="*/ 18288 h 18288"/>
              <a:gd name="csX7" fmla="*/ 2779776 w 3474720"/>
              <a:gd name="csY7" fmla="*/ 18288 h 18288"/>
              <a:gd name="csX8" fmla="*/ 2189074 w 3474720"/>
              <a:gd name="csY8" fmla="*/ 18288 h 18288"/>
              <a:gd name="csX9" fmla="*/ 1528877 w 3474720"/>
              <a:gd name="csY9" fmla="*/ 18288 h 18288"/>
              <a:gd name="csX10" fmla="*/ 868680 w 3474720"/>
              <a:gd name="csY10" fmla="*/ 18288 h 18288"/>
              <a:gd name="csX11" fmla="*/ 0 w 3474720"/>
              <a:gd name="csY11" fmla="*/ 18288 h 18288"/>
              <a:gd name="csX12" fmla="*/ 0 w 3474720"/>
              <a:gd name="csY12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A3114F74-0BC6-43ED-ADCB-CBEB14BD5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2063" r="22959" b="-2"/>
          <a:stretch>
            <a:fillRect/>
          </a:stretch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449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298</Words>
  <Application>Microsoft Office PowerPoint</Application>
  <PresentationFormat>Widescreen</PresentationFormat>
  <Paragraphs>23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Soroptimist International Guernsey</vt:lpstr>
      <vt:lpstr>Orange shoes</vt:lpstr>
      <vt:lpstr>Lighting up buildings in orange</vt:lpstr>
      <vt:lpstr>Orange walk with ladies from Inner Wheel</vt:lpstr>
      <vt:lpstr>PowerPoint Presentation</vt:lpstr>
      <vt:lpstr>Orange Café </vt:lpstr>
      <vt:lpstr>Involving local politicians</vt:lpstr>
      <vt:lpstr>PowerPoint Presentation</vt:lpstr>
      <vt:lpstr>November Business meeting</vt:lpstr>
      <vt:lpstr>Love Me … Loves Me Not 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Sue Robilliard</dc:creator>
  <cp:lastModifiedBy>Sue Robilliard</cp:lastModifiedBy>
  <cp:revision>12</cp:revision>
  <dcterms:created xsi:type="dcterms:W3CDTF">2026-03-16T14:02:13Z</dcterms:created>
  <dcterms:modified xsi:type="dcterms:W3CDTF">2026-03-19T19:45:15Z</dcterms:modified>
</cp:coreProperties>
</file>