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665"/>
    <a:srgbClr val="293374"/>
    <a:srgbClr val="1D4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/>
    <p:restoredTop sz="94654"/>
  </p:normalViewPr>
  <p:slideViewPr>
    <p:cSldViewPr snapToGrid="0">
      <p:cViewPr varScale="1">
        <p:scale>
          <a:sx n="95" d="100"/>
          <a:sy n="95" d="100"/>
        </p:scale>
        <p:origin x="3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B1BB-F949-2940-808C-62181E7AC6C8}" type="datetimeFigureOut">
              <a:rPr lang="en-US" smtClean="0"/>
              <a:t>3/22/26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B0668-B1EC-1743-910F-3BB130E6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5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B0668-B1EC-1743-910F-3BB130E661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1B01A5-7F34-00AE-1668-480D0532785F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2933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13CB7-EAF4-C0EC-8699-31C59F479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ED168-DE7F-39F2-F52F-15D0590B1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E9AD6-8C9F-903E-36BE-FEDD52E4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9852-7DA3-ABCE-3847-4525E4B5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AD67F-4732-E310-C8A7-FFE16187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F647B-8481-39EB-E443-0DEBDBB39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467" y="38520"/>
            <a:ext cx="2089533" cy="20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F819-BB0B-A125-88A9-5A4FE10C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700C6-31D6-056A-E0F3-C55BC184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6AD9-E302-34B8-7F25-E8314C44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12E5-6349-2C91-F3D2-F6D4DE9B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5205-9CEF-4B18-3754-C6A0CA70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6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D2068-BB3D-FA6B-64BF-D60E05CF9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56222-091E-145E-29CF-1F23EDD5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3ECA0-76D3-C1E2-D800-E0329C29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AFB9-170E-96FD-4615-C0A2B3DC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22F1B-A8B0-531E-90C0-C805BCE6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2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B647DD-BE0A-F25B-B274-FDEEE969655D}"/>
              </a:ext>
            </a:extLst>
          </p:cNvPr>
          <p:cNvSpPr/>
          <p:nvPr userDrawn="1"/>
        </p:nvSpPr>
        <p:spPr>
          <a:xfrm>
            <a:off x="0" y="38521"/>
            <a:ext cx="12191999" cy="1787104"/>
          </a:xfrm>
          <a:prstGeom prst="rect">
            <a:avLst/>
          </a:prstGeom>
          <a:solidFill>
            <a:srgbClr val="2933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9A3CE-1B58-5AA9-F51C-43A50064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8EFB2-47D8-B9E6-6A62-F1808176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839"/>
            <a:ext cx="10515600" cy="4200124"/>
          </a:xfrm>
        </p:spPr>
        <p:txBody>
          <a:bodyPr/>
          <a:lstStyle>
            <a:lvl1pPr>
              <a:defRPr>
                <a:latin typeface="Barlow" pitchFamily="2" charset="77"/>
              </a:defRPr>
            </a:lvl1pPr>
            <a:lvl2pPr>
              <a:defRPr>
                <a:latin typeface="Barlow" pitchFamily="2" charset="77"/>
              </a:defRPr>
            </a:lvl2pPr>
            <a:lvl3pPr>
              <a:defRPr>
                <a:latin typeface="Barlow" pitchFamily="2" charset="77"/>
              </a:defRPr>
            </a:lvl3pPr>
            <a:lvl4pPr>
              <a:defRPr>
                <a:latin typeface="Barlow" pitchFamily="2" charset="77"/>
              </a:defRPr>
            </a:lvl4pPr>
            <a:lvl5pPr>
              <a:defRPr>
                <a:latin typeface="Barlow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51FF4-AE13-1FB9-CCE4-8898F736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CFF2D-BBC4-EDB6-629C-5D410967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77C2A-6692-2AAD-2E9B-6DD30AC686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466" y="-112694"/>
            <a:ext cx="2089533" cy="20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1AA0-F5B8-D152-1451-6C41D3F4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E6D2-9771-C91C-33E9-03B602086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0AB2B-DF91-9A16-6818-792595B0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C3C17-701F-EBA5-45DD-86638F63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5E378-9FF9-01F7-9BB8-D4306A0B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D2F1-A014-04BF-1D09-99D52F07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2FD3-D87C-780C-9646-05B4FAE39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77BF9-FA06-59F6-D694-198AC75C7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A1D68-A52E-0560-1A42-28572B60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7B211-ECD6-FA77-5A9D-7E07A45F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28F91-3582-52CC-259F-D5319525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4FA4-0C89-E376-6DD4-FFE4B128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63ED4-74BB-D149-8853-45D0F4B99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EA00D-C795-887F-957D-9104EFC4C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7BA61-2125-0386-7C1E-F9EDFB17D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7CA54-799E-B298-C340-6AF78B05C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EEB3F-0A5E-BE90-7B17-161D07CE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5FB0E-AF7D-9C1F-DA35-8BE52224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FB7D05-B749-9DA4-E028-76B26585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0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9F47-351E-E366-A2EC-269D2E0D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EFBFF-03ED-C58F-A1CE-C1AA8B74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8726C-4825-63F1-2147-8C3C1752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49648-667D-638E-F182-2CFCDFA6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2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E7C5F-A0AC-A04E-AFEB-4AAEF185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1FDD7-0499-E7A8-BFFF-89EC78E4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54FE1-76CD-35F3-2F6C-8E9F4191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75CC-235E-5D93-1B5A-CB8A5DC3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4C610-1393-701C-3F7D-C1C2A39A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60352-11CA-8CF2-11CD-092F44150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E08C0-762F-6CEA-6095-47DF2BED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BCB9F-3653-215E-3B5E-D42C1174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9FBD9-A328-2BEB-784A-93987725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1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FDF8-15CA-880D-8DDD-A68806BB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E029E-1350-F43E-F700-6A064081F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E5C51-174D-5FD8-4D2C-73C9AD93B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027DF-86CA-7C9D-B425-2DECCCF0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7C641-6C31-1334-8F41-5F30E12E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8A980-07CB-782F-C157-B496C45E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BD3424-206C-2A11-5630-CE6E5F25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C4C7D-6B28-FA11-97E0-418A1641A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ACD75-1F71-A925-29FF-FCB2657FE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76AA8-C1B8-EF4C-B42C-45D5E9AB48DE}" type="datetimeFigureOut">
              <a:rPr lang="en-US" smtClean="0"/>
              <a:t>3/22/26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DFEC9-2A82-3A4F-EDF1-7E51A896D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B982-5BF7-DDF5-306B-F4748A49B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8F2ADE-FBEC-5145-92E0-FFB852165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8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8BD4-C4E4-0267-447F-621521C22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7871"/>
            <a:ext cx="9144000" cy="1318091"/>
          </a:xfrm>
        </p:spPr>
        <p:txBody>
          <a:bodyPr>
            <a:normAutofit/>
          </a:bodyPr>
          <a:lstStyle/>
          <a:p>
            <a:r>
              <a:rPr lang="en-US" sz="4800" dirty="0"/>
              <a:t>Soroptimists International Jersey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33D51-1809-3708-B77F-D56A03D2A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 Communication Ideas</a:t>
            </a:r>
          </a:p>
        </p:txBody>
      </p:sp>
    </p:spTree>
    <p:extLst>
      <p:ext uri="{BB962C8B-B14F-4D97-AF65-F5344CB8AC3E}">
        <p14:creationId xmlns:p14="http://schemas.microsoft.com/office/powerpoint/2010/main" val="61086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0ECA-1908-16C4-697F-89359C5C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Awareness – 2 examples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BE5E56-A032-505A-BBF7-8094EB1AA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611" y="2275975"/>
            <a:ext cx="2266438" cy="2782179"/>
          </a:xfrm>
          <a:prstGeom prst="rect">
            <a:avLst/>
          </a:prstGeom>
          <a:ln>
            <a:solidFill>
              <a:srgbClr val="293374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25EA-1598-B64A-526E-EA1940CE6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4" y="2292751"/>
            <a:ext cx="6813176" cy="4200124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1200"/>
              </a:spcAft>
            </a:pPr>
            <a:r>
              <a:rPr lang="en-US" sz="2000" b="1" i="1" dirty="0"/>
              <a:t>Orange the World  </a:t>
            </a:r>
            <a:r>
              <a:rPr lang="en-US" sz="2000" dirty="0"/>
              <a:t>&amp;  </a:t>
            </a:r>
            <a:r>
              <a:rPr lang="en-US" sz="2000" b="1" i="1" dirty="0"/>
              <a:t>Inspirational Woman of the Year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Multi-channel approach</a:t>
            </a:r>
          </a:p>
          <a:p>
            <a:pPr lvl="1"/>
            <a:r>
              <a:rPr lang="en-US" sz="1800" dirty="0"/>
              <a:t>High intensity posts on social media</a:t>
            </a:r>
          </a:p>
          <a:p>
            <a:pPr lvl="1"/>
            <a:r>
              <a:rPr lang="en-US" sz="1800" dirty="0"/>
              <a:t>Local radio &amp; TV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Local press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Make all comms appealing, relevant to local people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Communicate all year – it’s not just about an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8532E-17EE-2166-18D0-4B119717C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094" y="2657226"/>
            <a:ext cx="2266437" cy="3471174"/>
          </a:xfrm>
          <a:prstGeom prst="rect">
            <a:avLst/>
          </a:prstGeom>
          <a:ln>
            <a:solidFill>
              <a:srgbClr val="293374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B24BF-DA0E-036D-D4A6-0A556F4F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685" y="3146813"/>
            <a:ext cx="2212738" cy="3198144"/>
          </a:xfrm>
          <a:prstGeom prst="rect">
            <a:avLst/>
          </a:prstGeom>
          <a:ln>
            <a:solidFill>
              <a:srgbClr val="293374"/>
            </a:solidFill>
          </a:ln>
        </p:spPr>
      </p:pic>
    </p:spTree>
    <p:extLst>
      <p:ext uri="{BB962C8B-B14F-4D97-AF65-F5344CB8AC3E}">
        <p14:creationId xmlns:p14="http://schemas.microsoft.com/office/powerpoint/2010/main" val="150358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C505BB54-BDF2-0691-6254-C425C61D7A75}"/>
              </a:ext>
            </a:extLst>
          </p:cNvPr>
          <p:cNvSpPr/>
          <p:nvPr/>
        </p:nvSpPr>
        <p:spPr>
          <a:xfrm>
            <a:off x="147917" y="1904574"/>
            <a:ext cx="3294529" cy="4832402"/>
          </a:xfrm>
          <a:prstGeom prst="frame">
            <a:avLst>
              <a:gd name="adj1" fmla="val 108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8572336D-51AE-BDD9-0D35-54EB68D0C50B}"/>
              </a:ext>
            </a:extLst>
          </p:cNvPr>
          <p:cNvSpPr/>
          <p:nvPr/>
        </p:nvSpPr>
        <p:spPr>
          <a:xfrm>
            <a:off x="3540186" y="1894954"/>
            <a:ext cx="5411374" cy="4842022"/>
          </a:xfrm>
          <a:prstGeom prst="frame">
            <a:avLst>
              <a:gd name="adj1" fmla="val 77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DFB4F-C2A3-87D3-1728-FA3B3C7F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965" y="2647201"/>
            <a:ext cx="2388395" cy="3369229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1AEFDB9C-12D7-20E5-8C8A-A50D968F3DA9}"/>
              </a:ext>
            </a:extLst>
          </p:cNvPr>
          <p:cNvSpPr/>
          <p:nvPr/>
        </p:nvSpPr>
        <p:spPr>
          <a:xfrm>
            <a:off x="9105529" y="1894954"/>
            <a:ext cx="2963272" cy="4842022"/>
          </a:xfrm>
          <a:prstGeom prst="frame">
            <a:avLst>
              <a:gd name="adj1" fmla="val 12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4EFAC-5C70-B8EF-8BEC-CF1D5203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Inspirational Woman of the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52B7A-08B4-8C8E-585F-7007F6306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363" y="2647201"/>
            <a:ext cx="2269097" cy="35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F51F3-9EE5-5A3A-492F-39399E46A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34" y="2635731"/>
            <a:ext cx="2332693" cy="36307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3D003C-6561-8A1C-BE01-82A2FE78142D}"/>
              </a:ext>
            </a:extLst>
          </p:cNvPr>
          <p:cNvSpPr/>
          <p:nvPr/>
        </p:nvSpPr>
        <p:spPr>
          <a:xfrm>
            <a:off x="190881" y="1904573"/>
            <a:ext cx="3096982" cy="675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A1DA8E-F2DD-15CA-458F-2C0BE4682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459" y="2620307"/>
            <a:ext cx="2269097" cy="29325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8A5E8A6-9896-2673-3EE4-8F4CEA9BC0C5}"/>
              </a:ext>
            </a:extLst>
          </p:cNvPr>
          <p:cNvSpPr/>
          <p:nvPr/>
        </p:nvSpPr>
        <p:spPr>
          <a:xfrm>
            <a:off x="3847588" y="1907766"/>
            <a:ext cx="4866105" cy="675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FFD84-C244-9699-BB13-6F2B5A81E44E}"/>
              </a:ext>
            </a:extLst>
          </p:cNvPr>
          <p:cNvSpPr txBox="1"/>
          <p:nvPr/>
        </p:nvSpPr>
        <p:spPr>
          <a:xfrm>
            <a:off x="190881" y="1904574"/>
            <a:ext cx="327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Direct Social Media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750E36-B194-35C9-D1B0-9E3E18C83BDF}"/>
              </a:ext>
            </a:extLst>
          </p:cNvPr>
          <p:cNvSpPr/>
          <p:nvPr/>
        </p:nvSpPr>
        <p:spPr>
          <a:xfrm>
            <a:off x="9128374" y="1913935"/>
            <a:ext cx="2872745" cy="675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40F94-BC2B-FF73-9C4A-8418B320B79A}"/>
              </a:ext>
            </a:extLst>
          </p:cNvPr>
          <p:cNvSpPr txBox="1"/>
          <p:nvPr/>
        </p:nvSpPr>
        <p:spPr>
          <a:xfrm>
            <a:off x="3617258" y="1904574"/>
            <a:ext cx="533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Press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D9207B-C32C-4265-B6BD-E8E1FCD519F2}"/>
              </a:ext>
            </a:extLst>
          </p:cNvPr>
          <p:cNvSpPr txBox="1"/>
          <p:nvPr/>
        </p:nvSpPr>
        <p:spPr>
          <a:xfrm>
            <a:off x="9105527" y="1904574"/>
            <a:ext cx="296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BBC Local Radio</a:t>
            </a:r>
          </a:p>
        </p:txBody>
      </p:sp>
    </p:spTree>
    <p:extLst>
      <p:ext uri="{BB962C8B-B14F-4D97-AF65-F5344CB8AC3E}">
        <p14:creationId xmlns:p14="http://schemas.microsoft.com/office/powerpoint/2010/main" val="71032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66</Words>
  <Application>Microsoft Macintosh PowerPoint</Application>
  <PresentationFormat>Widescreen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Barlow</vt:lpstr>
      <vt:lpstr>Office Theme</vt:lpstr>
      <vt:lpstr>Soroptimists International Jersey</vt:lpstr>
      <vt:lpstr>Raising Awareness – 2 examples</vt:lpstr>
      <vt:lpstr>Inspirational Woman of the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Taylor</dc:creator>
  <cp:lastModifiedBy>Stephen Taylor</cp:lastModifiedBy>
  <cp:revision>1</cp:revision>
  <dcterms:created xsi:type="dcterms:W3CDTF">2026-03-22T08:43:46Z</dcterms:created>
  <dcterms:modified xsi:type="dcterms:W3CDTF">2026-03-22T09:59:08Z</dcterms:modified>
</cp:coreProperties>
</file>