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1" r:id="rId3"/>
    <p:sldId id="283" r:id="rId4"/>
    <p:sldId id="272" r:id="rId5"/>
    <p:sldId id="284" r:id="rId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4"/>
    <p:restoredTop sz="94712"/>
  </p:normalViewPr>
  <p:slideViewPr>
    <p:cSldViewPr snapToGrid="0" snapToObjects="1">
      <p:cViewPr varScale="1">
        <p:scale>
          <a:sx n="124" d="100"/>
          <a:sy n="124" d="100"/>
        </p:scale>
        <p:origin x="1120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88B205-C08C-D5AC-6583-8B64B5CEB6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1E1827-2ECD-4441-54B1-5460E74E68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B77515-1C0E-0349-A650-050C382AEE19}" type="datetimeFigureOut">
              <a:rPr lang="en-GB"/>
              <a:pPr>
                <a:defRPr/>
              </a:pPr>
              <a:t>05/02/2026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611B075-DACC-35D4-E9CD-D2A63D4D56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74942E-E2A2-4309-3117-4FDC5605E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63A09-FD14-A3CB-8170-AF45EBD727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908AC-392E-22D4-0C8B-258E8F497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8058A4-5759-9E43-8CFD-2D3EC968E4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>
            <a:extLst>
              <a:ext uri="{FF2B5EF4-FFF2-40B4-BE49-F238E27FC236}">
                <a16:creationId xmlns:a16="http://schemas.microsoft.com/office/drawing/2014/main" id="{CCD920F3-4BD4-D7A2-4231-A7CC0BBAFF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8" name="Notes Placeholder 2">
            <a:extLst>
              <a:ext uri="{FF2B5EF4-FFF2-40B4-BE49-F238E27FC236}">
                <a16:creationId xmlns:a16="http://schemas.microsoft.com/office/drawing/2014/main" id="{90F945D0-D89A-5378-B62D-EB4F715CAC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D7D2E8A5-2F8F-4937-894D-56EC1DCA8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9E08DF-5232-6E40-9BA5-4F7C33E4634A}" type="slidenum">
              <a:rPr lang="en-GB" altLang="en-US" smtClean="0">
                <a:latin typeface="Calibri" panose="020F0502020204030204" pitchFamily="34" charset="0"/>
              </a:rPr>
              <a:pPr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61BFE237-934A-2B0E-C258-92B2B90F1F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9BB5BAC4-C92D-C8EE-C371-4368B7C754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840E5114-A48E-A594-5253-72C7A4C5B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F2CB9-0606-D447-9728-AA759E726E05}" type="slidenum">
              <a:rPr lang="en-GB" altLang="en-US" smtClean="0">
                <a:latin typeface="Calibri" panose="020F0502020204030204" pitchFamily="34" charset="0"/>
              </a:rPr>
              <a:pPr/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6A5F9-BEB8-0E96-17CA-10B23F7CD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02D280AC-D322-AECE-009B-ACD92D084B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9F13D599-860C-F7F0-892F-A691E77964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FE33BA35-1FE2-1478-A594-B6D8400BF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F2CB9-0606-D447-9728-AA759E726E05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43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EF66D7A5-B3FC-A18C-BEB4-FE07021D8C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DE72E754-8F8A-592C-FDD8-3C332B1812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EF153AEF-8D11-9046-B3C4-19584D3E8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1B7307-0587-1142-B060-7F9768477783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B1E7B-A22E-BA88-9938-59CD04A07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A7103F54-C5D3-CCBA-43C0-F483B2219D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335F06F4-2F16-702C-9A69-6E0BA6137C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66346A65-6A3B-182A-63A9-87F80EAF3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1B7307-0587-1142-B060-7F9768477783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0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2340000"/>
            <a:ext cx="7812000" cy="6300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00" y="3060000"/>
            <a:ext cx="7812000" cy="2585093"/>
          </a:xfrm>
        </p:spPr>
        <p:txBody>
          <a:bodyPr/>
          <a:lstStyle>
            <a:lvl1pPr marL="0" indent="0" algn="l">
              <a:buNone/>
              <a:defRPr>
                <a:solidFill>
                  <a:srgbClr val="009DD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6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7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1710000"/>
            <a:ext cx="7812000" cy="540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2340000"/>
            <a:ext cx="3780000" cy="3600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00" y="2340000"/>
            <a:ext cx="3780000" cy="3600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6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owerPoint.png">
            <a:extLst>
              <a:ext uri="{FF2B5EF4-FFF2-40B4-BE49-F238E27FC236}">
                <a16:creationId xmlns:a16="http://schemas.microsoft.com/office/drawing/2014/main" id="{CD54A5C2-F22D-BBA0-C6EF-BF04040D16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C2F882B-1812-5A02-D3DE-85A90B3F4B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71550" y="1709738"/>
            <a:ext cx="7812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5FBD2C4-AABE-96DB-4FFF-E9609F7E28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71550" y="2339975"/>
            <a:ext cx="78120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Tahoma"/>
          <a:ea typeface="+mj-ea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accent1"/>
          </a:solidFill>
          <a:latin typeface="Tahoma"/>
          <a:ea typeface="+mn-ea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accent1"/>
          </a:solidFill>
          <a:latin typeface="Tahoma"/>
          <a:ea typeface="+mn-ea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kern="1200">
          <a:solidFill>
            <a:schemeClr val="accent1"/>
          </a:solidFill>
          <a:latin typeface="Tahoma"/>
          <a:ea typeface="+mn-ea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Tahoma"/>
          <a:ea typeface="+mn-ea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»"/>
        <a:defRPr sz="1400" kern="1200">
          <a:solidFill>
            <a:schemeClr val="accent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https://m.media-amazon.com/images/I/81EYGKsrj3L._SL1500_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:a16="http://schemas.microsoft.com/office/drawing/2014/main" id="{FBA8029F-5220-3887-A9D4-B4619FE4A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2339975"/>
            <a:ext cx="7812088" cy="6302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Our proposed PR for IWD2027</a:t>
            </a:r>
          </a:p>
        </p:txBody>
      </p:sp>
      <p:sp>
        <p:nvSpPr>
          <p:cNvPr id="3074" name="Subtitle 2">
            <a:extLst>
              <a:ext uri="{FF2B5EF4-FFF2-40B4-BE49-F238E27FC236}">
                <a16:creationId xmlns:a16="http://schemas.microsoft.com/office/drawing/2014/main" id="{63229AC7-39F5-24CA-FC77-96226954E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3060700"/>
            <a:ext cx="7812088" cy="2584450"/>
          </a:xfrm>
        </p:spPr>
        <p:txBody>
          <a:bodyPr/>
          <a:lstStyle/>
          <a:p>
            <a:pPr eaLnBrk="1" hangingPunct="1"/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For presentation at the workshop on 28 March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326CDE9C-4CA4-B1A4-59DB-714E7847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Background:</a:t>
            </a:r>
          </a:p>
        </p:txBody>
      </p:sp>
      <p:sp>
        <p:nvSpPr>
          <p:cNvPr id="5122" name="Content Placeholder 3">
            <a:extLst>
              <a:ext uri="{FF2B5EF4-FFF2-40B4-BE49-F238E27FC236}">
                <a16:creationId xmlns:a16="http://schemas.microsoft.com/office/drawing/2014/main" id="{70DCFF1F-B67B-3657-01D5-82CEFD491B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Solent East club covers quite a large area, without a central focus for activity, so we adopt different ideas for different places</a:t>
            </a:r>
          </a:p>
          <a:p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We saw a display a few years ago from the Titchfield </a:t>
            </a:r>
            <a:r>
              <a:rPr lang="en-GB" altLang="en-US" dirty="0" err="1">
                <a:latin typeface="Tahoma" panose="020B0604030504040204" pitchFamily="34" charset="0"/>
                <a:cs typeface="Tahoma" panose="020B0604030504040204" pitchFamily="34" charset="0"/>
              </a:rPr>
              <a:t>Yarnbombers</a:t>
            </a: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, which sparked an idea…</a:t>
            </a:r>
          </a:p>
          <a:p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…bollard toppers!</a:t>
            </a:r>
          </a:p>
        </p:txBody>
      </p:sp>
      <p:pic>
        <p:nvPicPr>
          <p:cNvPr id="3" name="Content Placeholder 2" descr="A row of knitted poles&#10;&#10;AI-generated content may be incorrect.">
            <a:extLst>
              <a:ext uri="{FF2B5EF4-FFF2-40B4-BE49-F238E27FC236}">
                <a16:creationId xmlns:a16="http://schemas.microsoft.com/office/drawing/2014/main" id="{CC0991BD-B318-6C1A-FFB6-10B668B55D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2339975"/>
            <a:ext cx="2700337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3E2EE-C1C3-3336-1831-79B5B8E9F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C2F9B03A-3D37-4182-C928-92E2F33E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The pitch:</a:t>
            </a:r>
          </a:p>
        </p:txBody>
      </p:sp>
      <p:sp>
        <p:nvSpPr>
          <p:cNvPr id="5122" name="Content Placeholder 3">
            <a:extLst>
              <a:ext uri="{FF2B5EF4-FFF2-40B4-BE49-F238E27FC236}">
                <a16:creationId xmlns:a16="http://schemas.microsoft.com/office/drawing/2014/main" id="{F31068E6-C683-456B-14E9-C1F2EEA4DF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We have made contact with the Titchfield </a:t>
            </a:r>
            <a:r>
              <a:rPr lang="en-GB" altLang="en-US" dirty="0" err="1">
                <a:latin typeface="Tahoma" panose="020B0604030504040204" pitchFamily="34" charset="0"/>
                <a:cs typeface="Tahoma" panose="020B0604030504040204" pitchFamily="34" charset="0"/>
              </a:rPr>
              <a:t>Yarnbombers</a:t>
            </a: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 and asked about making a display for International Women’s Day 2027</a:t>
            </a:r>
          </a:p>
          <a:p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The suggestion was for famous women, and they happened to have a book of patterns already…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2EBE6-8834-8F44-80B8-B7B93882A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1" descr="A book cover with a group of knitted dolls&#10;&#10;AI-generated content may be incorrect.">
            <a:extLst>
              <a:ext uri="{FF2B5EF4-FFF2-40B4-BE49-F238E27FC236}">
                <a16:creationId xmlns:a16="http://schemas.microsoft.com/office/drawing/2014/main" id="{6BA84284-91B8-41EC-32FD-8E14EA06E5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46" y="2339975"/>
            <a:ext cx="2769946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1A7A4084-6364-8F06-447B-9C0C3577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Proposals:</a:t>
            </a:r>
          </a:p>
        </p:txBody>
      </p:sp>
      <p:sp>
        <p:nvSpPr>
          <p:cNvPr id="9218" name="Content Placeholder 3">
            <a:extLst>
              <a:ext uri="{FF2B5EF4-FFF2-40B4-BE49-F238E27FC236}">
                <a16:creationId xmlns:a16="http://schemas.microsoft.com/office/drawing/2014/main" id="{F2A6CFF9-D2E5-A25A-8866-B41FF218B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Make a separate website page for the featured women, with direct access from a QR code to be attached to each bollard</a:t>
            </a:r>
          </a:p>
          <a:p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Run a competition on Facebook beforehand to select the famous women to be included (depends on crochet time!)</a:t>
            </a:r>
          </a:p>
          <a:p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Ask local sailor Dee </a:t>
            </a:r>
            <a:r>
              <a:rPr lang="en-GB" altLang="en-US" dirty="0" err="1">
                <a:latin typeface="Tahoma" panose="020B0604030504040204" pitchFamily="34" charset="0"/>
                <a:cs typeface="Tahoma" panose="020B0604030504040204" pitchFamily="34" charset="0"/>
              </a:rPr>
              <a:t>Caffari</a:t>
            </a: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 to ‘launch’ the display (or send a message from her yacht if not in Titchfield at the time)</a:t>
            </a:r>
          </a:p>
          <a:p>
            <a:endParaRPr lang="en-GB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All further ideas are welcome!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6A60E-2B30-D6A7-F0AF-1DA7F7E3E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924AFBE3-2E64-E75D-F6D5-6E1EBB44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pPr eaLnBrk="1" hangingPunct="1"/>
            <a:r>
              <a:rPr lang="en-US" altLang="en-US"/>
              <a:t>Meanwhile:</a:t>
            </a:r>
          </a:p>
        </p:txBody>
      </p:sp>
      <p:sp>
        <p:nvSpPr>
          <p:cNvPr id="9218" name="Content Placeholder 3">
            <a:extLst>
              <a:ext uri="{FF2B5EF4-FFF2-40B4-BE49-F238E27FC236}">
                <a16:creationId xmlns:a16="http://schemas.microsoft.com/office/drawing/2014/main" id="{E6142AB3-3CBE-9A2E-5658-CBD68BBC1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The graphics on the Trello boards are sharp and easy to use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(although a few more landscape banners for the duration of events would be great)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The social media posting suggestions can very easily be turned into the text of club Facebook posts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We’re not on Instagram (yet), but understand that it would be easy to cross-post anything from Facebook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0DA3A3C5-C24E-1226-0EDD-49FE1AC35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689" y="-8740775"/>
            <a:ext cx="144642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acebook Instagram Circle Logos Icons PNG">
            <a:extLst>
              <a:ext uri="{FF2B5EF4-FFF2-40B4-BE49-F238E27FC236}">
                <a16:creationId xmlns:a16="http://schemas.microsoft.com/office/drawing/2014/main" id="{E63350E7-9A94-B66B-B8A3-130D44C90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07" y="4950912"/>
            <a:ext cx="197132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005596"/>
      </a:dk1>
      <a:lt1>
        <a:sysClr val="window" lastClr="FFFFFF"/>
      </a:lt1>
      <a:dk2>
        <a:srgbClr val="005596"/>
      </a:dk2>
      <a:lt2>
        <a:srgbClr val="FFFFFF"/>
      </a:lt2>
      <a:accent1>
        <a:srgbClr val="009DDC"/>
      </a:accent1>
      <a:accent2>
        <a:srgbClr val="005596"/>
      </a:accent2>
      <a:accent3>
        <a:srgbClr val="8B8D8E"/>
      </a:accent3>
      <a:accent4>
        <a:srgbClr val="9EB28F"/>
      </a:accent4>
      <a:accent5>
        <a:srgbClr val="CD894E"/>
      </a:accent5>
      <a:accent6>
        <a:srgbClr val="FFC550"/>
      </a:accent6>
      <a:hlink>
        <a:srgbClr val="009DDC"/>
      </a:hlink>
      <a:folHlink>
        <a:srgbClr val="8B8D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23822</TotalTime>
  <Words>251</Words>
  <Application>Microsoft Macintosh PowerPoint</Application>
  <PresentationFormat>On-screen Show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Tahoma</vt:lpstr>
      <vt:lpstr>Office Theme</vt:lpstr>
      <vt:lpstr>Our proposed PR for IWD2027</vt:lpstr>
      <vt:lpstr>Background:</vt:lpstr>
      <vt:lpstr>The pitch:</vt:lpstr>
      <vt:lpstr>Proposals:</vt:lpstr>
      <vt:lpstr>Meanwhile: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Trevor Warren</dc:creator>
  <cp:lastModifiedBy>Tracy Gardiner</cp:lastModifiedBy>
  <cp:revision>51</cp:revision>
  <cp:lastPrinted>2023-01-05T18:27:01Z</cp:lastPrinted>
  <dcterms:created xsi:type="dcterms:W3CDTF">2012-01-26T10:51:59Z</dcterms:created>
  <dcterms:modified xsi:type="dcterms:W3CDTF">2026-02-05T23:51:12Z</dcterms:modified>
</cp:coreProperties>
</file>