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9" r:id="rId3"/>
    <p:sldId id="257" r:id="rId4"/>
    <p:sldId id="263" r:id="rId5"/>
    <p:sldId id="258" r:id="rId6"/>
    <p:sldId id="261" r:id="rId7"/>
    <p:sldId id="265" r:id="rId8"/>
    <p:sldId id="267"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9" d="100"/>
          <a:sy n="89" d="100"/>
        </p:scale>
        <p:origin x="2166" y="3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5.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a:alpha val="0"/>
      </a:schemeClr>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00A60F-46DE-4664-945E-F0551394B29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1E50597-6CA9-46F3-9D12-EA0197C4FDFE}">
      <dgm:prSet/>
      <dgm:spPr/>
      <dgm:t>
        <a:bodyPr/>
        <a:lstStyle/>
        <a:p>
          <a:r>
            <a:rPr lang="en-GB" b="1" dirty="0"/>
            <a:t>Newsletter via Mailchimp</a:t>
          </a:r>
          <a:endParaRPr lang="en-US" dirty="0"/>
        </a:p>
      </dgm:t>
    </dgm:pt>
    <dgm:pt modelId="{12419F81-62EE-484D-9B50-214AF36AFE98}" type="parTrans" cxnId="{AA671F5D-C90B-4918-8713-789A6222C5A0}">
      <dgm:prSet/>
      <dgm:spPr/>
      <dgm:t>
        <a:bodyPr/>
        <a:lstStyle/>
        <a:p>
          <a:endParaRPr lang="en-US"/>
        </a:p>
      </dgm:t>
    </dgm:pt>
    <dgm:pt modelId="{811F36C5-588E-4C9D-9F44-4FFB56F7D7CD}" type="sibTrans" cxnId="{AA671F5D-C90B-4918-8713-789A6222C5A0}">
      <dgm:prSet/>
      <dgm:spPr/>
      <dgm:t>
        <a:bodyPr/>
        <a:lstStyle/>
        <a:p>
          <a:endParaRPr lang="en-US"/>
        </a:p>
      </dgm:t>
    </dgm:pt>
    <dgm:pt modelId="{96685041-8B8D-49FB-9945-53FDDADDF037}">
      <dgm:prSet/>
      <dgm:spPr/>
      <dgm:t>
        <a:bodyPr/>
        <a:lstStyle/>
        <a:p>
          <a:r>
            <a:rPr lang="en-GB" b="1"/>
            <a:t>Adverts in local magazines</a:t>
          </a:r>
          <a:endParaRPr lang="en-US"/>
        </a:p>
      </dgm:t>
    </dgm:pt>
    <dgm:pt modelId="{87D0E7E1-B06B-4590-AADD-5E7ABEA4C736}" type="parTrans" cxnId="{BEDBC467-C400-478F-A296-C5CD3E6B58CF}">
      <dgm:prSet/>
      <dgm:spPr/>
      <dgm:t>
        <a:bodyPr/>
        <a:lstStyle/>
        <a:p>
          <a:endParaRPr lang="en-US"/>
        </a:p>
      </dgm:t>
    </dgm:pt>
    <dgm:pt modelId="{C174D458-C520-48F5-8BB7-8C94153E104A}" type="sibTrans" cxnId="{BEDBC467-C400-478F-A296-C5CD3E6B58CF}">
      <dgm:prSet/>
      <dgm:spPr/>
      <dgm:t>
        <a:bodyPr/>
        <a:lstStyle/>
        <a:p>
          <a:endParaRPr lang="en-US"/>
        </a:p>
      </dgm:t>
    </dgm:pt>
    <dgm:pt modelId="{C24A934F-AA0F-490C-97E3-1FAEAC28D59C}">
      <dgm:prSet/>
      <dgm:spPr/>
      <dgm:t>
        <a:bodyPr/>
        <a:lstStyle/>
        <a:p>
          <a:r>
            <a:rPr lang="en-GB" b="1"/>
            <a:t>Active Facebook page</a:t>
          </a:r>
          <a:endParaRPr lang="en-US"/>
        </a:p>
      </dgm:t>
    </dgm:pt>
    <dgm:pt modelId="{85A5E8A5-818F-4CD0-8A4C-12DAB633D650}" type="parTrans" cxnId="{F293CBD8-FD84-408B-93EE-F63F4CF5B4B2}">
      <dgm:prSet/>
      <dgm:spPr/>
      <dgm:t>
        <a:bodyPr/>
        <a:lstStyle/>
        <a:p>
          <a:endParaRPr lang="en-US"/>
        </a:p>
      </dgm:t>
    </dgm:pt>
    <dgm:pt modelId="{5AD66E76-5676-49A5-A64D-92CC4C3F3772}" type="sibTrans" cxnId="{F293CBD8-FD84-408B-93EE-F63F4CF5B4B2}">
      <dgm:prSet/>
      <dgm:spPr/>
      <dgm:t>
        <a:bodyPr/>
        <a:lstStyle/>
        <a:p>
          <a:endParaRPr lang="en-US"/>
        </a:p>
      </dgm:t>
    </dgm:pt>
    <dgm:pt modelId="{A1A3D4E6-FA55-4D91-9BA0-79B990386137}">
      <dgm:prSet/>
      <dgm:spPr/>
      <dgm:t>
        <a:bodyPr/>
        <a:lstStyle/>
        <a:p>
          <a:r>
            <a:rPr lang="en-GB" b="1"/>
            <a:t>LinkedIn profile</a:t>
          </a:r>
          <a:endParaRPr lang="en-US"/>
        </a:p>
      </dgm:t>
    </dgm:pt>
    <dgm:pt modelId="{6C20EEAE-E387-4488-9E1C-61497FCB0F9A}" type="parTrans" cxnId="{A0C37407-2305-4864-9EFA-26CF308AF9CC}">
      <dgm:prSet/>
      <dgm:spPr/>
      <dgm:t>
        <a:bodyPr/>
        <a:lstStyle/>
        <a:p>
          <a:endParaRPr lang="en-US"/>
        </a:p>
      </dgm:t>
    </dgm:pt>
    <dgm:pt modelId="{A486B578-BE63-4C1E-84B8-E72C35FEFE96}" type="sibTrans" cxnId="{A0C37407-2305-4864-9EFA-26CF308AF9CC}">
      <dgm:prSet/>
      <dgm:spPr/>
      <dgm:t>
        <a:bodyPr/>
        <a:lstStyle/>
        <a:p>
          <a:endParaRPr lang="en-US"/>
        </a:p>
      </dgm:t>
    </dgm:pt>
    <dgm:pt modelId="{CF3291D5-7CF7-4B0F-AABD-9D6C90B651C6}">
      <dgm:prSet/>
      <dgm:spPr/>
      <dgm:t>
        <a:bodyPr/>
        <a:lstStyle/>
        <a:p>
          <a:r>
            <a:rPr lang="en-GB" b="1"/>
            <a:t>Instagram presence (less active)</a:t>
          </a:r>
          <a:endParaRPr lang="en-US"/>
        </a:p>
      </dgm:t>
    </dgm:pt>
    <dgm:pt modelId="{0CDF17AC-D2A3-4B7D-8A20-096ABEDD8AEC}" type="parTrans" cxnId="{E89F1DA6-36E6-4EC5-916E-58A22A156CF9}">
      <dgm:prSet/>
      <dgm:spPr/>
      <dgm:t>
        <a:bodyPr/>
        <a:lstStyle/>
        <a:p>
          <a:endParaRPr lang="en-US"/>
        </a:p>
      </dgm:t>
    </dgm:pt>
    <dgm:pt modelId="{04144D37-2D5F-4383-AEF5-852F22956DBC}" type="sibTrans" cxnId="{E89F1DA6-36E6-4EC5-916E-58A22A156CF9}">
      <dgm:prSet/>
      <dgm:spPr/>
      <dgm:t>
        <a:bodyPr/>
        <a:lstStyle/>
        <a:p>
          <a:endParaRPr lang="en-US"/>
        </a:p>
      </dgm:t>
    </dgm:pt>
    <dgm:pt modelId="{2183DF85-D268-4568-9A93-728344C1BB7A}">
      <dgm:prSet/>
      <dgm:spPr/>
      <dgm:t>
        <a:bodyPr/>
        <a:lstStyle/>
        <a:p>
          <a:r>
            <a:rPr lang="en-GB" b="1" dirty="0"/>
            <a:t>Community Outreach</a:t>
          </a:r>
        </a:p>
      </dgm:t>
    </dgm:pt>
    <dgm:pt modelId="{08B0B333-4AAF-4DAB-A5BB-3506236D3E6B}" type="parTrans" cxnId="{E23FE0CC-1F95-474A-8757-5BA132A14EBD}">
      <dgm:prSet/>
      <dgm:spPr/>
      <dgm:t>
        <a:bodyPr/>
        <a:lstStyle/>
        <a:p>
          <a:endParaRPr lang="en-GB"/>
        </a:p>
      </dgm:t>
    </dgm:pt>
    <dgm:pt modelId="{A6A1E5C8-A988-46F0-B9E6-D75BF0D478FA}" type="sibTrans" cxnId="{E23FE0CC-1F95-474A-8757-5BA132A14EBD}">
      <dgm:prSet/>
      <dgm:spPr/>
      <dgm:t>
        <a:bodyPr/>
        <a:lstStyle/>
        <a:p>
          <a:endParaRPr lang="en-GB"/>
        </a:p>
      </dgm:t>
    </dgm:pt>
    <dgm:pt modelId="{23A84A61-AE99-47BA-894E-4B6507DAD5E9}" type="pres">
      <dgm:prSet presAssocID="{9C00A60F-46DE-4664-945E-F0551394B29D}" presName="linear" presStyleCnt="0">
        <dgm:presLayoutVars>
          <dgm:animLvl val="lvl"/>
          <dgm:resizeHandles val="exact"/>
        </dgm:presLayoutVars>
      </dgm:prSet>
      <dgm:spPr/>
    </dgm:pt>
    <dgm:pt modelId="{0BE8B031-9AC6-4B3F-AC63-6DD48E418C22}" type="pres">
      <dgm:prSet presAssocID="{11E50597-6CA9-46F3-9D12-EA0197C4FDFE}" presName="parentText" presStyleLbl="node1" presStyleIdx="0" presStyleCnt="6">
        <dgm:presLayoutVars>
          <dgm:chMax val="0"/>
          <dgm:bulletEnabled val="1"/>
        </dgm:presLayoutVars>
      </dgm:prSet>
      <dgm:spPr/>
    </dgm:pt>
    <dgm:pt modelId="{3D5D23D6-D7AA-406C-977F-27E2C0D143D8}" type="pres">
      <dgm:prSet presAssocID="{811F36C5-588E-4C9D-9F44-4FFB56F7D7CD}" presName="spacer" presStyleCnt="0"/>
      <dgm:spPr/>
    </dgm:pt>
    <dgm:pt modelId="{8862A1EC-EC55-4C11-8B58-5CE5A4AB67D6}" type="pres">
      <dgm:prSet presAssocID="{96685041-8B8D-49FB-9945-53FDDADDF037}" presName="parentText" presStyleLbl="node1" presStyleIdx="1" presStyleCnt="6">
        <dgm:presLayoutVars>
          <dgm:chMax val="0"/>
          <dgm:bulletEnabled val="1"/>
        </dgm:presLayoutVars>
      </dgm:prSet>
      <dgm:spPr/>
    </dgm:pt>
    <dgm:pt modelId="{4F5147D1-42BC-461E-904C-4E01B7CE7E8D}" type="pres">
      <dgm:prSet presAssocID="{C174D458-C520-48F5-8BB7-8C94153E104A}" presName="spacer" presStyleCnt="0"/>
      <dgm:spPr/>
    </dgm:pt>
    <dgm:pt modelId="{C59BB9B8-D9F4-463E-99FC-C3EF42D3AA9D}" type="pres">
      <dgm:prSet presAssocID="{2183DF85-D268-4568-9A93-728344C1BB7A}" presName="parentText" presStyleLbl="node1" presStyleIdx="2" presStyleCnt="6">
        <dgm:presLayoutVars>
          <dgm:chMax val="0"/>
          <dgm:bulletEnabled val="1"/>
        </dgm:presLayoutVars>
      </dgm:prSet>
      <dgm:spPr/>
    </dgm:pt>
    <dgm:pt modelId="{F6FC4573-52DF-4388-AAD0-9DF5EB413A6A}" type="pres">
      <dgm:prSet presAssocID="{A6A1E5C8-A988-46F0-B9E6-D75BF0D478FA}" presName="spacer" presStyleCnt="0"/>
      <dgm:spPr/>
    </dgm:pt>
    <dgm:pt modelId="{43FEFC29-28C4-4568-AF9D-EEE0140A5677}" type="pres">
      <dgm:prSet presAssocID="{C24A934F-AA0F-490C-97E3-1FAEAC28D59C}" presName="parentText" presStyleLbl="node1" presStyleIdx="3" presStyleCnt="6">
        <dgm:presLayoutVars>
          <dgm:chMax val="0"/>
          <dgm:bulletEnabled val="1"/>
        </dgm:presLayoutVars>
      </dgm:prSet>
      <dgm:spPr/>
    </dgm:pt>
    <dgm:pt modelId="{65D58C36-7564-4103-9CF5-626B29AFDD66}" type="pres">
      <dgm:prSet presAssocID="{5AD66E76-5676-49A5-A64D-92CC4C3F3772}" presName="spacer" presStyleCnt="0"/>
      <dgm:spPr/>
    </dgm:pt>
    <dgm:pt modelId="{6AB3DE40-F6BD-4E2F-BC67-859B5C947BF1}" type="pres">
      <dgm:prSet presAssocID="{A1A3D4E6-FA55-4D91-9BA0-79B990386137}" presName="parentText" presStyleLbl="node1" presStyleIdx="4" presStyleCnt="6">
        <dgm:presLayoutVars>
          <dgm:chMax val="0"/>
          <dgm:bulletEnabled val="1"/>
        </dgm:presLayoutVars>
      </dgm:prSet>
      <dgm:spPr/>
    </dgm:pt>
    <dgm:pt modelId="{3790623C-CFFA-4F10-9E14-FA445FC23868}" type="pres">
      <dgm:prSet presAssocID="{A486B578-BE63-4C1E-84B8-E72C35FEFE96}" presName="spacer" presStyleCnt="0"/>
      <dgm:spPr/>
    </dgm:pt>
    <dgm:pt modelId="{6B797A2D-AC3E-4DD4-870F-D804919E9B66}" type="pres">
      <dgm:prSet presAssocID="{CF3291D5-7CF7-4B0F-AABD-9D6C90B651C6}" presName="parentText" presStyleLbl="node1" presStyleIdx="5" presStyleCnt="6">
        <dgm:presLayoutVars>
          <dgm:chMax val="0"/>
          <dgm:bulletEnabled val="1"/>
        </dgm:presLayoutVars>
      </dgm:prSet>
      <dgm:spPr/>
    </dgm:pt>
  </dgm:ptLst>
  <dgm:cxnLst>
    <dgm:cxn modelId="{3815FB01-D44D-4A6D-BAA5-933A160643BF}" type="presOf" srcId="{2183DF85-D268-4568-9A93-728344C1BB7A}" destId="{C59BB9B8-D9F4-463E-99FC-C3EF42D3AA9D}" srcOrd="0" destOrd="0" presId="urn:microsoft.com/office/officeart/2005/8/layout/vList2"/>
    <dgm:cxn modelId="{A0C37407-2305-4864-9EFA-26CF308AF9CC}" srcId="{9C00A60F-46DE-4664-945E-F0551394B29D}" destId="{A1A3D4E6-FA55-4D91-9BA0-79B990386137}" srcOrd="4" destOrd="0" parTransId="{6C20EEAE-E387-4488-9E1C-61497FCB0F9A}" sibTransId="{A486B578-BE63-4C1E-84B8-E72C35FEFE96}"/>
    <dgm:cxn modelId="{92B9F429-56BE-4C59-AF86-8A3BB9BB80FB}" type="presOf" srcId="{9C00A60F-46DE-4664-945E-F0551394B29D}" destId="{23A84A61-AE99-47BA-894E-4B6507DAD5E9}" srcOrd="0" destOrd="0" presId="urn:microsoft.com/office/officeart/2005/8/layout/vList2"/>
    <dgm:cxn modelId="{AA671F5D-C90B-4918-8713-789A6222C5A0}" srcId="{9C00A60F-46DE-4664-945E-F0551394B29D}" destId="{11E50597-6CA9-46F3-9D12-EA0197C4FDFE}" srcOrd="0" destOrd="0" parTransId="{12419F81-62EE-484D-9B50-214AF36AFE98}" sibTransId="{811F36C5-588E-4C9D-9F44-4FFB56F7D7CD}"/>
    <dgm:cxn modelId="{AA33FB5E-C262-4F0D-A777-3CD8CE5B1422}" type="presOf" srcId="{A1A3D4E6-FA55-4D91-9BA0-79B990386137}" destId="{6AB3DE40-F6BD-4E2F-BC67-859B5C947BF1}" srcOrd="0" destOrd="0" presId="urn:microsoft.com/office/officeart/2005/8/layout/vList2"/>
    <dgm:cxn modelId="{BEDBC467-C400-478F-A296-C5CD3E6B58CF}" srcId="{9C00A60F-46DE-4664-945E-F0551394B29D}" destId="{96685041-8B8D-49FB-9945-53FDDADDF037}" srcOrd="1" destOrd="0" parTransId="{87D0E7E1-B06B-4590-AADD-5E7ABEA4C736}" sibTransId="{C174D458-C520-48F5-8BB7-8C94153E104A}"/>
    <dgm:cxn modelId="{F0C53E83-16C5-41D2-99E9-F15A6C5E4509}" type="presOf" srcId="{11E50597-6CA9-46F3-9D12-EA0197C4FDFE}" destId="{0BE8B031-9AC6-4B3F-AC63-6DD48E418C22}" srcOrd="0" destOrd="0" presId="urn:microsoft.com/office/officeart/2005/8/layout/vList2"/>
    <dgm:cxn modelId="{E89F1DA6-36E6-4EC5-916E-58A22A156CF9}" srcId="{9C00A60F-46DE-4664-945E-F0551394B29D}" destId="{CF3291D5-7CF7-4B0F-AABD-9D6C90B651C6}" srcOrd="5" destOrd="0" parTransId="{0CDF17AC-D2A3-4B7D-8A20-096ABEDD8AEC}" sibTransId="{04144D37-2D5F-4383-AEF5-852F22956DBC}"/>
    <dgm:cxn modelId="{E23FE0CC-1F95-474A-8757-5BA132A14EBD}" srcId="{9C00A60F-46DE-4664-945E-F0551394B29D}" destId="{2183DF85-D268-4568-9A93-728344C1BB7A}" srcOrd="2" destOrd="0" parTransId="{08B0B333-4AAF-4DAB-A5BB-3506236D3E6B}" sibTransId="{A6A1E5C8-A988-46F0-B9E6-D75BF0D478FA}"/>
    <dgm:cxn modelId="{8B7608CE-EE84-42C3-9B3C-73EC6A0794D5}" type="presOf" srcId="{CF3291D5-7CF7-4B0F-AABD-9D6C90B651C6}" destId="{6B797A2D-AC3E-4DD4-870F-D804919E9B66}" srcOrd="0" destOrd="0" presId="urn:microsoft.com/office/officeart/2005/8/layout/vList2"/>
    <dgm:cxn modelId="{F293CBD8-FD84-408B-93EE-F63F4CF5B4B2}" srcId="{9C00A60F-46DE-4664-945E-F0551394B29D}" destId="{C24A934F-AA0F-490C-97E3-1FAEAC28D59C}" srcOrd="3" destOrd="0" parTransId="{85A5E8A5-818F-4CD0-8A4C-12DAB633D650}" sibTransId="{5AD66E76-5676-49A5-A64D-92CC4C3F3772}"/>
    <dgm:cxn modelId="{67BB10E1-B611-4D48-A58C-300C9598931A}" type="presOf" srcId="{C24A934F-AA0F-490C-97E3-1FAEAC28D59C}" destId="{43FEFC29-28C4-4568-AF9D-EEE0140A5677}" srcOrd="0" destOrd="0" presId="urn:microsoft.com/office/officeart/2005/8/layout/vList2"/>
    <dgm:cxn modelId="{5A7305E9-B72C-42FB-977E-D555D12ACAA9}" type="presOf" srcId="{96685041-8B8D-49FB-9945-53FDDADDF037}" destId="{8862A1EC-EC55-4C11-8B58-5CE5A4AB67D6}" srcOrd="0" destOrd="0" presId="urn:microsoft.com/office/officeart/2005/8/layout/vList2"/>
    <dgm:cxn modelId="{0561EAB2-0263-42B0-9277-8BF96559F54C}" type="presParOf" srcId="{23A84A61-AE99-47BA-894E-4B6507DAD5E9}" destId="{0BE8B031-9AC6-4B3F-AC63-6DD48E418C22}" srcOrd="0" destOrd="0" presId="urn:microsoft.com/office/officeart/2005/8/layout/vList2"/>
    <dgm:cxn modelId="{94D9D813-0CC5-463F-BABA-BCD01A741921}" type="presParOf" srcId="{23A84A61-AE99-47BA-894E-4B6507DAD5E9}" destId="{3D5D23D6-D7AA-406C-977F-27E2C0D143D8}" srcOrd="1" destOrd="0" presId="urn:microsoft.com/office/officeart/2005/8/layout/vList2"/>
    <dgm:cxn modelId="{A1CC868D-5494-476E-B3B4-8FDBD971AABD}" type="presParOf" srcId="{23A84A61-AE99-47BA-894E-4B6507DAD5E9}" destId="{8862A1EC-EC55-4C11-8B58-5CE5A4AB67D6}" srcOrd="2" destOrd="0" presId="urn:microsoft.com/office/officeart/2005/8/layout/vList2"/>
    <dgm:cxn modelId="{71FB2B0A-8EE3-4771-80B9-BD7DDD5F6E49}" type="presParOf" srcId="{23A84A61-AE99-47BA-894E-4B6507DAD5E9}" destId="{4F5147D1-42BC-461E-904C-4E01B7CE7E8D}" srcOrd="3" destOrd="0" presId="urn:microsoft.com/office/officeart/2005/8/layout/vList2"/>
    <dgm:cxn modelId="{FF8D1AD0-79A1-4B8D-811E-01D86D533AD1}" type="presParOf" srcId="{23A84A61-AE99-47BA-894E-4B6507DAD5E9}" destId="{C59BB9B8-D9F4-463E-99FC-C3EF42D3AA9D}" srcOrd="4" destOrd="0" presId="urn:microsoft.com/office/officeart/2005/8/layout/vList2"/>
    <dgm:cxn modelId="{C53AB949-A3FA-4AA1-97E4-CBDEC5FFE26D}" type="presParOf" srcId="{23A84A61-AE99-47BA-894E-4B6507DAD5E9}" destId="{F6FC4573-52DF-4388-AAD0-9DF5EB413A6A}" srcOrd="5" destOrd="0" presId="urn:microsoft.com/office/officeart/2005/8/layout/vList2"/>
    <dgm:cxn modelId="{62AC8ACF-811B-4099-B841-BEDBB658F64F}" type="presParOf" srcId="{23A84A61-AE99-47BA-894E-4B6507DAD5E9}" destId="{43FEFC29-28C4-4568-AF9D-EEE0140A5677}" srcOrd="6" destOrd="0" presId="urn:microsoft.com/office/officeart/2005/8/layout/vList2"/>
    <dgm:cxn modelId="{0001CD46-37A8-4565-A70C-A32A96E9EBB5}" type="presParOf" srcId="{23A84A61-AE99-47BA-894E-4B6507DAD5E9}" destId="{65D58C36-7564-4103-9CF5-626B29AFDD66}" srcOrd="7" destOrd="0" presId="urn:microsoft.com/office/officeart/2005/8/layout/vList2"/>
    <dgm:cxn modelId="{8BDCCAD4-5295-4B92-9929-D14269404B90}" type="presParOf" srcId="{23A84A61-AE99-47BA-894E-4B6507DAD5E9}" destId="{6AB3DE40-F6BD-4E2F-BC67-859B5C947BF1}" srcOrd="8" destOrd="0" presId="urn:microsoft.com/office/officeart/2005/8/layout/vList2"/>
    <dgm:cxn modelId="{83659F9E-9F2D-411A-B11E-C110261CFCEA}" type="presParOf" srcId="{23A84A61-AE99-47BA-894E-4B6507DAD5E9}" destId="{3790623C-CFFA-4F10-9E14-FA445FC23868}" srcOrd="9" destOrd="0" presId="urn:microsoft.com/office/officeart/2005/8/layout/vList2"/>
    <dgm:cxn modelId="{EF6A2F71-DCD3-494C-81B4-AEF22FEF9CAD}" type="presParOf" srcId="{23A84A61-AE99-47BA-894E-4B6507DAD5E9}" destId="{6B797A2D-AC3E-4DD4-870F-D804919E9B66}"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2BBDBC-A0F9-4274-AE21-C6E699AE0086}" type="doc">
      <dgm:prSet loTypeId="urn:microsoft.com/office/officeart/2005/8/layout/vProcess5" loCatId="process" qsTypeId="urn:microsoft.com/office/officeart/2005/8/quickstyle/simple1" qsCatId="simple" csTypeId="urn:microsoft.com/office/officeart/2018/5/colors/Iconchunking_neutralbg_colorful5" csCatId="colorful" phldr="1"/>
      <dgm:spPr/>
      <dgm:t>
        <a:bodyPr/>
        <a:lstStyle/>
        <a:p>
          <a:endParaRPr lang="en-US"/>
        </a:p>
      </dgm:t>
    </dgm:pt>
    <dgm:pt modelId="{B2444C4F-3AAA-4001-994D-13F319950982}">
      <dgm:prSet custT="1"/>
      <dgm:spPr/>
      <dgm:t>
        <a:bodyPr/>
        <a:lstStyle/>
        <a:p>
          <a:pPr>
            <a:lnSpc>
              <a:spcPct val="100000"/>
            </a:lnSpc>
          </a:pPr>
          <a:r>
            <a:rPr lang="en-GB" sz="2000" dirty="0">
              <a:solidFill>
                <a:schemeClr val="tx1"/>
              </a:solidFill>
            </a:rPr>
            <a:t>Regular newsletter sent to mailing list</a:t>
          </a:r>
          <a:endParaRPr lang="en-US" sz="2000" dirty="0">
            <a:solidFill>
              <a:schemeClr val="tx1"/>
            </a:solidFill>
          </a:endParaRPr>
        </a:p>
      </dgm:t>
    </dgm:pt>
    <dgm:pt modelId="{95504230-78A5-4821-A12C-5E8B36AC08E8}" type="parTrans" cxnId="{1A3DEB9E-31B3-4414-9522-8A668EBF8E83}">
      <dgm:prSet/>
      <dgm:spPr/>
      <dgm:t>
        <a:bodyPr/>
        <a:lstStyle/>
        <a:p>
          <a:endParaRPr lang="en-US"/>
        </a:p>
      </dgm:t>
    </dgm:pt>
    <dgm:pt modelId="{BDEDEFA4-3D39-40AD-ABE5-B0C762DA3CE2}" type="sibTrans" cxnId="{1A3DEB9E-31B3-4414-9522-8A668EBF8E83}">
      <dgm:prSet/>
      <dgm:spPr/>
      <dgm:t>
        <a:bodyPr/>
        <a:lstStyle/>
        <a:p>
          <a:endParaRPr lang="en-US"/>
        </a:p>
      </dgm:t>
    </dgm:pt>
    <dgm:pt modelId="{3EB6C5A8-C757-4FB4-96B3-CB8521F74FCD}">
      <dgm:prSet custT="1"/>
      <dgm:spPr/>
      <dgm:t>
        <a:bodyPr/>
        <a:lstStyle/>
        <a:p>
          <a:pPr>
            <a:lnSpc>
              <a:spcPct val="100000"/>
            </a:lnSpc>
          </a:pPr>
          <a:r>
            <a:rPr lang="en-GB" sz="2000" dirty="0">
              <a:solidFill>
                <a:schemeClr val="tx1"/>
              </a:solidFill>
            </a:rPr>
            <a:t>Over 100 subscribers</a:t>
          </a:r>
          <a:endParaRPr lang="en-US" sz="2000" dirty="0">
            <a:solidFill>
              <a:schemeClr val="tx1"/>
            </a:solidFill>
          </a:endParaRPr>
        </a:p>
      </dgm:t>
    </dgm:pt>
    <dgm:pt modelId="{4182331B-949D-4AAC-B8C4-4FE7C584AF28}" type="parTrans" cxnId="{D49BB7E2-B905-4013-87AD-FB4AE2067AD2}">
      <dgm:prSet/>
      <dgm:spPr/>
      <dgm:t>
        <a:bodyPr/>
        <a:lstStyle/>
        <a:p>
          <a:endParaRPr lang="en-US"/>
        </a:p>
      </dgm:t>
    </dgm:pt>
    <dgm:pt modelId="{E952C2E6-6CB9-4223-9E5C-D548FFD5CA69}" type="sibTrans" cxnId="{D49BB7E2-B905-4013-87AD-FB4AE2067AD2}">
      <dgm:prSet/>
      <dgm:spPr/>
      <dgm:t>
        <a:bodyPr/>
        <a:lstStyle/>
        <a:p>
          <a:endParaRPr lang="en-US"/>
        </a:p>
      </dgm:t>
    </dgm:pt>
    <dgm:pt modelId="{4D25FED0-057A-4138-8416-CC1E03D6BF27}">
      <dgm:prSet custT="1"/>
      <dgm:spPr/>
      <dgm:t>
        <a:bodyPr/>
        <a:lstStyle/>
        <a:p>
          <a:pPr>
            <a:lnSpc>
              <a:spcPct val="100000"/>
            </a:lnSpc>
          </a:pPr>
          <a:r>
            <a:rPr lang="en-GB" sz="1800" dirty="0">
              <a:solidFill>
                <a:schemeClr val="tx1"/>
              </a:solidFill>
            </a:rPr>
            <a:t>Includes analytics: open rates and click tracking</a:t>
          </a:r>
          <a:endParaRPr lang="en-US" sz="1800" dirty="0">
            <a:solidFill>
              <a:schemeClr val="tx1"/>
            </a:solidFill>
          </a:endParaRPr>
        </a:p>
      </dgm:t>
    </dgm:pt>
    <dgm:pt modelId="{F70D3A20-3310-4E4D-80AE-C21664AF6E47}" type="parTrans" cxnId="{3CD2DE2B-447B-4F4B-95FB-DBA78299E152}">
      <dgm:prSet/>
      <dgm:spPr/>
      <dgm:t>
        <a:bodyPr/>
        <a:lstStyle/>
        <a:p>
          <a:endParaRPr lang="en-US"/>
        </a:p>
      </dgm:t>
    </dgm:pt>
    <dgm:pt modelId="{15BBCB23-3EA5-4F3E-A93B-4D3C8AE56B0F}" type="sibTrans" cxnId="{3CD2DE2B-447B-4F4B-95FB-DBA78299E152}">
      <dgm:prSet/>
      <dgm:spPr/>
      <dgm:t>
        <a:bodyPr/>
        <a:lstStyle/>
        <a:p>
          <a:endParaRPr lang="en-US"/>
        </a:p>
      </dgm:t>
    </dgm:pt>
    <dgm:pt modelId="{24956786-ADCE-452E-AC53-8147E184CE17}">
      <dgm:prSet custT="1"/>
      <dgm:spPr/>
      <dgm:t>
        <a:bodyPr/>
        <a:lstStyle/>
        <a:p>
          <a:pPr>
            <a:lnSpc>
              <a:spcPct val="100000"/>
            </a:lnSpc>
          </a:pPr>
          <a:r>
            <a:rPr lang="en-GB" sz="2000" dirty="0">
              <a:solidFill>
                <a:schemeClr val="tx1"/>
              </a:solidFill>
            </a:rPr>
            <a:t>Highlights upcoming events and club news</a:t>
          </a:r>
          <a:endParaRPr lang="en-US" sz="2000" dirty="0">
            <a:solidFill>
              <a:schemeClr val="tx1"/>
            </a:solidFill>
          </a:endParaRPr>
        </a:p>
      </dgm:t>
    </dgm:pt>
    <dgm:pt modelId="{ED627080-CD4C-4DE8-B19B-B89F4A0B6BA5}" type="parTrans" cxnId="{D76D5B47-1A34-4F00-B8A7-D4DA1FCD4ACC}">
      <dgm:prSet/>
      <dgm:spPr/>
      <dgm:t>
        <a:bodyPr/>
        <a:lstStyle/>
        <a:p>
          <a:endParaRPr lang="en-US"/>
        </a:p>
      </dgm:t>
    </dgm:pt>
    <dgm:pt modelId="{E3EE7681-5E89-4A8A-A485-FCA10A91BD85}" type="sibTrans" cxnId="{D76D5B47-1A34-4F00-B8A7-D4DA1FCD4ACC}">
      <dgm:prSet/>
      <dgm:spPr/>
      <dgm:t>
        <a:bodyPr/>
        <a:lstStyle/>
        <a:p>
          <a:endParaRPr lang="en-US"/>
        </a:p>
      </dgm:t>
    </dgm:pt>
    <dgm:pt modelId="{7B34C0A7-0592-4AE5-8A97-7398767A2053}">
      <dgm:prSet custT="1"/>
      <dgm:spPr/>
      <dgm:t>
        <a:bodyPr/>
        <a:lstStyle/>
        <a:p>
          <a:pPr>
            <a:lnSpc>
              <a:spcPct val="100000"/>
            </a:lnSpc>
          </a:pPr>
          <a:r>
            <a:rPr lang="en-GB" sz="2000" dirty="0">
              <a:solidFill>
                <a:schemeClr val="tx1"/>
              </a:solidFill>
            </a:rPr>
            <a:t>Encourages forwarding to potential members</a:t>
          </a:r>
          <a:endParaRPr lang="en-US" sz="2000" dirty="0">
            <a:solidFill>
              <a:schemeClr val="tx1"/>
            </a:solidFill>
          </a:endParaRPr>
        </a:p>
      </dgm:t>
    </dgm:pt>
    <dgm:pt modelId="{68B925DB-ABA0-41DF-8B04-F2A5C90CF7BE}" type="parTrans" cxnId="{EAAD5616-99A5-4012-BD41-770A6072F5C5}">
      <dgm:prSet/>
      <dgm:spPr/>
      <dgm:t>
        <a:bodyPr/>
        <a:lstStyle/>
        <a:p>
          <a:endParaRPr lang="en-US"/>
        </a:p>
      </dgm:t>
    </dgm:pt>
    <dgm:pt modelId="{876F4DB9-7356-41D3-A6F3-838A8B39AD70}" type="sibTrans" cxnId="{EAAD5616-99A5-4012-BD41-770A6072F5C5}">
      <dgm:prSet/>
      <dgm:spPr/>
      <dgm:t>
        <a:bodyPr/>
        <a:lstStyle/>
        <a:p>
          <a:endParaRPr lang="en-US"/>
        </a:p>
      </dgm:t>
    </dgm:pt>
    <dgm:pt modelId="{D3543C9E-C44B-499E-A7B9-52B6BEBAB824}" type="pres">
      <dgm:prSet presAssocID="{D82BBDBC-A0F9-4274-AE21-C6E699AE0086}" presName="outerComposite" presStyleCnt="0">
        <dgm:presLayoutVars>
          <dgm:chMax val="5"/>
          <dgm:dir/>
          <dgm:resizeHandles val="exact"/>
        </dgm:presLayoutVars>
      </dgm:prSet>
      <dgm:spPr/>
    </dgm:pt>
    <dgm:pt modelId="{A4FEB66E-8F72-4F6C-82BA-CF798D370AB4}" type="pres">
      <dgm:prSet presAssocID="{D82BBDBC-A0F9-4274-AE21-C6E699AE0086}" presName="dummyMaxCanvas" presStyleCnt="0">
        <dgm:presLayoutVars/>
      </dgm:prSet>
      <dgm:spPr/>
    </dgm:pt>
    <dgm:pt modelId="{D1078469-36BA-4019-88C2-63642ED53EAA}" type="pres">
      <dgm:prSet presAssocID="{D82BBDBC-A0F9-4274-AE21-C6E699AE0086}" presName="FiveNodes_1" presStyleLbl="node1" presStyleIdx="0" presStyleCnt="5">
        <dgm:presLayoutVars>
          <dgm:bulletEnabled val="1"/>
        </dgm:presLayoutVars>
      </dgm:prSet>
      <dgm:spPr/>
    </dgm:pt>
    <dgm:pt modelId="{470CB3B3-FD48-4539-A688-904C51B9AD0A}" type="pres">
      <dgm:prSet presAssocID="{D82BBDBC-A0F9-4274-AE21-C6E699AE0086}" presName="FiveNodes_2" presStyleLbl="node1" presStyleIdx="1" presStyleCnt="5">
        <dgm:presLayoutVars>
          <dgm:bulletEnabled val="1"/>
        </dgm:presLayoutVars>
      </dgm:prSet>
      <dgm:spPr/>
    </dgm:pt>
    <dgm:pt modelId="{6969BE10-C2AC-428D-BA8D-A1AAB516F553}" type="pres">
      <dgm:prSet presAssocID="{D82BBDBC-A0F9-4274-AE21-C6E699AE0086}" presName="FiveNodes_3" presStyleLbl="node1" presStyleIdx="2" presStyleCnt="5">
        <dgm:presLayoutVars>
          <dgm:bulletEnabled val="1"/>
        </dgm:presLayoutVars>
      </dgm:prSet>
      <dgm:spPr/>
    </dgm:pt>
    <dgm:pt modelId="{F55BA265-D7E8-4E56-A044-320821640AAA}" type="pres">
      <dgm:prSet presAssocID="{D82BBDBC-A0F9-4274-AE21-C6E699AE0086}" presName="FiveNodes_4" presStyleLbl="node1" presStyleIdx="3" presStyleCnt="5" custLinFactNeighborX="2372" custLinFactNeighborY="-644">
        <dgm:presLayoutVars>
          <dgm:bulletEnabled val="1"/>
        </dgm:presLayoutVars>
      </dgm:prSet>
      <dgm:spPr/>
    </dgm:pt>
    <dgm:pt modelId="{EDA67354-0981-4CBC-B6AF-F3F7B64EE351}" type="pres">
      <dgm:prSet presAssocID="{D82BBDBC-A0F9-4274-AE21-C6E699AE0086}" presName="FiveNodes_5" presStyleLbl="node1" presStyleIdx="4" presStyleCnt="5">
        <dgm:presLayoutVars>
          <dgm:bulletEnabled val="1"/>
        </dgm:presLayoutVars>
      </dgm:prSet>
      <dgm:spPr/>
    </dgm:pt>
    <dgm:pt modelId="{009822B4-6F49-44F6-AFC2-CE7A36165858}" type="pres">
      <dgm:prSet presAssocID="{D82BBDBC-A0F9-4274-AE21-C6E699AE0086}" presName="FiveConn_1-2" presStyleLbl="fgAccFollowNode1" presStyleIdx="0" presStyleCnt="4">
        <dgm:presLayoutVars>
          <dgm:bulletEnabled val="1"/>
        </dgm:presLayoutVars>
      </dgm:prSet>
      <dgm:spPr/>
    </dgm:pt>
    <dgm:pt modelId="{FD3BA065-80A4-44F9-B13D-B0CBF8B65D1A}" type="pres">
      <dgm:prSet presAssocID="{D82BBDBC-A0F9-4274-AE21-C6E699AE0086}" presName="FiveConn_2-3" presStyleLbl="fgAccFollowNode1" presStyleIdx="1" presStyleCnt="4">
        <dgm:presLayoutVars>
          <dgm:bulletEnabled val="1"/>
        </dgm:presLayoutVars>
      </dgm:prSet>
      <dgm:spPr/>
    </dgm:pt>
    <dgm:pt modelId="{3E4E47A0-E19D-4C6B-A5F6-5EB390B8A2BB}" type="pres">
      <dgm:prSet presAssocID="{D82BBDBC-A0F9-4274-AE21-C6E699AE0086}" presName="FiveConn_3-4" presStyleLbl="fgAccFollowNode1" presStyleIdx="2" presStyleCnt="4">
        <dgm:presLayoutVars>
          <dgm:bulletEnabled val="1"/>
        </dgm:presLayoutVars>
      </dgm:prSet>
      <dgm:spPr/>
    </dgm:pt>
    <dgm:pt modelId="{100835E1-8D9A-4913-B888-2CFA62D8EB07}" type="pres">
      <dgm:prSet presAssocID="{D82BBDBC-A0F9-4274-AE21-C6E699AE0086}" presName="FiveConn_4-5" presStyleLbl="fgAccFollowNode1" presStyleIdx="3" presStyleCnt="4">
        <dgm:presLayoutVars>
          <dgm:bulletEnabled val="1"/>
        </dgm:presLayoutVars>
      </dgm:prSet>
      <dgm:spPr/>
    </dgm:pt>
    <dgm:pt modelId="{9DFD9304-3A41-4BEB-8402-C1DD3D45F5C9}" type="pres">
      <dgm:prSet presAssocID="{D82BBDBC-A0F9-4274-AE21-C6E699AE0086}" presName="FiveNodes_1_text" presStyleLbl="node1" presStyleIdx="4" presStyleCnt="5">
        <dgm:presLayoutVars>
          <dgm:bulletEnabled val="1"/>
        </dgm:presLayoutVars>
      </dgm:prSet>
      <dgm:spPr/>
    </dgm:pt>
    <dgm:pt modelId="{8A771C2D-68D9-4497-97BC-22D68FAF2FAB}" type="pres">
      <dgm:prSet presAssocID="{D82BBDBC-A0F9-4274-AE21-C6E699AE0086}" presName="FiveNodes_2_text" presStyleLbl="node1" presStyleIdx="4" presStyleCnt="5">
        <dgm:presLayoutVars>
          <dgm:bulletEnabled val="1"/>
        </dgm:presLayoutVars>
      </dgm:prSet>
      <dgm:spPr/>
    </dgm:pt>
    <dgm:pt modelId="{4662EDCD-6522-470A-B91C-F8DD4EBB82B0}" type="pres">
      <dgm:prSet presAssocID="{D82BBDBC-A0F9-4274-AE21-C6E699AE0086}" presName="FiveNodes_3_text" presStyleLbl="node1" presStyleIdx="4" presStyleCnt="5">
        <dgm:presLayoutVars>
          <dgm:bulletEnabled val="1"/>
        </dgm:presLayoutVars>
      </dgm:prSet>
      <dgm:spPr/>
    </dgm:pt>
    <dgm:pt modelId="{9D6CA1B6-E973-4328-ABB5-58350AB5400D}" type="pres">
      <dgm:prSet presAssocID="{D82BBDBC-A0F9-4274-AE21-C6E699AE0086}" presName="FiveNodes_4_text" presStyleLbl="node1" presStyleIdx="4" presStyleCnt="5">
        <dgm:presLayoutVars>
          <dgm:bulletEnabled val="1"/>
        </dgm:presLayoutVars>
      </dgm:prSet>
      <dgm:spPr/>
    </dgm:pt>
    <dgm:pt modelId="{368BD3B3-EACE-4C78-98AA-0C1559CF2A29}" type="pres">
      <dgm:prSet presAssocID="{D82BBDBC-A0F9-4274-AE21-C6E699AE0086}" presName="FiveNodes_5_text" presStyleLbl="node1" presStyleIdx="4" presStyleCnt="5">
        <dgm:presLayoutVars>
          <dgm:bulletEnabled val="1"/>
        </dgm:presLayoutVars>
      </dgm:prSet>
      <dgm:spPr/>
    </dgm:pt>
  </dgm:ptLst>
  <dgm:cxnLst>
    <dgm:cxn modelId="{EAAD5616-99A5-4012-BD41-770A6072F5C5}" srcId="{D82BBDBC-A0F9-4274-AE21-C6E699AE0086}" destId="{7B34C0A7-0592-4AE5-8A97-7398767A2053}" srcOrd="4" destOrd="0" parTransId="{68B925DB-ABA0-41DF-8B04-F2A5C90CF7BE}" sibTransId="{876F4DB9-7356-41D3-A6F3-838A8B39AD70}"/>
    <dgm:cxn modelId="{EE20FA1D-0645-4344-9317-B3A35078A4F6}" type="presOf" srcId="{7B34C0A7-0592-4AE5-8A97-7398767A2053}" destId="{EDA67354-0981-4CBC-B6AF-F3F7B64EE351}" srcOrd="0" destOrd="0" presId="urn:microsoft.com/office/officeart/2005/8/layout/vProcess5"/>
    <dgm:cxn modelId="{8A72921F-8D23-4783-94E3-CCADDEFA43EC}" type="presOf" srcId="{B2444C4F-3AAA-4001-994D-13F319950982}" destId="{D1078469-36BA-4019-88C2-63642ED53EAA}" srcOrd="0" destOrd="0" presId="urn:microsoft.com/office/officeart/2005/8/layout/vProcess5"/>
    <dgm:cxn modelId="{29B31F27-8E09-46FE-835C-7C6F81DAF584}" type="presOf" srcId="{15BBCB23-3EA5-4F3E-A93B-4D3C8AE56B0F}" destId="{3E4E47A0-E19D-4C6B-A5F6-5EB390B8A2BB}" srcOrd="0" destOrd="0" presId="urn:microsoft.com/office/officeart/2005/8/layout/vProcess5"/>
    <dgm:cxn modelId="{3CD2DE2B-447B-4F4B-95FB-DBA78299E152}" srcId="{D82BBDBC-A0F9-4274-AE21-C6E699AE0086}" destId="{4D25FED0-057A-4138-8416-CC1E03D6BF27}" srcOrd="2" destOrd="0" parTransId="{F70D3A20-3310-4E4D-80AE-C21664AF6E47}" sibTransId="{15BBCB23-3EA5-4F3E-A93B-4D3C8AE56B0F}"/>
    <dgm:cxn modelId="{9DDCCE37-1748-48C8-8E74-1E4CE6F1B35A}" type="presOf" srcId="{3EB6C5A8-C757-4FB4-96B3-CB8521F74FCD}" destId="{470CB3B3-FD48-4539-A688-904C51B9AD0A}" srcOrd="0" destOrd="0" presId="urn:microsoft.com/office/officeart/2005/8/layout/vProcess5"/>
    <dgm:cxn modelId="{0A891D3B-F75E-4585-8BB9-78E4BCD27DB7}" type="presOf" srcId="{24956786-ADCE-452E-AC53-8147E184CE17}" destId="{F55BA265-D7E8-4E56-A044-320821640AAA}" srcOrd="0" destOrd="0" presId="urn:microsoft.com/office/officeart/2005/8/layout/vProcess5"/>
    <dgm:cxn modelId="{404BA140-2DF5-4BF2-8590-5A160D3E2858}" type="presOf" srcId="{3EB6C5A8-C757-4FB4-96B3-CB8521F74FCD}" destId="{8A771C2D-68D9-4497-97BC-22D68FAF2FAB}" srcOrd="1" destOrd="0" presId="urn:microsoft.com/office/officeart/2005/8/layout/vProcess5"/>
    <dgm:cxn modelId="{6A213F42-3F8C-4D3B-A8DD-721CFE64AA4D}" type="presOf" srcId="{7B34C0A7-0592-4AE5-8A97-7398767A2053}" destId="{368BD3B3-EACE-4C78-98AA-0C1559CF2A29}" srcOrd="1" destOrd="0" presId="urn:microsoft.com/office/officeart/2005/8/layout/vProcess5"/>
    <dgm:cxn modelId="{D76D5B47-1A34-4F00-B8A7-D4DA1FCD4ACC}" srcId="{D82BBDBC-A0F9-4274-AE21-C6E699AE0086}" destId="{24956786-ADCE-452E-AC53-8147E184CE17}" srcOrd="3" destOrd="0" parTransId="{ED627080-CD4C-4DE8-B19B-B89F4A0B6BA5}" sibTransId="{E3EE7681-5E89-4A8A-A485-FCA10A91BD85}"/>
    <dgm:cxn modelId="{440B396E-2C25-4854-A096-3B3DC9F9A76E}" type="presOf" srcId="{BDEDEFA4-3D39-40AD-ABE5-B0C762DA3CE2}" destId="{009822B4-6F49-44F6-AFC2-CE7A36165858}" srcOrd="0" destOrd="0" presId="urn:microsoft.com/office/officeart/2005/8/layout/vProcess5"/>
    <dgm:cxn modelId="{4F438073-AC23-48FF-98C6-A57E2414D786}" type="presOf" srcId="{4D25FED0-057A-4138-8416-CC1E03D6BF27}" destId="{6969BE10-C2AC-428D-BA8D-A1AAB516F553}" srcOrd="0" destOrd="0" presId="urn:microsoft.com/office/officeart/2005/8/layout/vProcess5"/>
    <dgm:cxn modelId="{67F0B997-EBB7-4348-A623-B0A53BF4BA57}" type="presOf" srcId="{24956786-ADCE-452E-AC53-8147E184CE17}" destId="{9D6CA1B6-E973-4328-ABB5-58350AB5400D}" srcOrd="1" destOrd="0" presId="urn:microsoft.com/office/officeart/2005/8/layout/vProcess5"/>
    <dgm:cxn modelId="{1A3DEB9E-31B3-4414-9522-8A668EBF8E83}" srcId="{D82BBDBC-A0F9-4274-AE21-C6E699AE0086}" destId="{B2444C4F-3AAA-4001-994D-13F319950982}" srcOrd="0" destOrd="0" parTransId="{95504230-78A5-4821-A12C-5E8B36AC08E8}" sibTransId="{BDEDEFA4-3D39-40AD-ABE5-B0C762DA3CE2}"/>
    <dgm:cxn modelId="{7D3E27A4-7BCB-487D-BBDC-740868FA8733}" type="presOf" srcId="{4D25FED0-057A-4138-8416-CC1E03D6BF27}" destId="{4662EDCD-6522-470A-B91C-F8DD4EBB82B0}" srcOrd="1" destOrd="0" presId="urn:microsoft.com/office/officeart/2005/8/layout/vProcess5"/>
    <dgm:cxn modelId="{148517AC-27E6-4407-A9C7-549B973596A2}" type="presOf" srcId="{D82BBDBC-A0F9-4274-AE21-C6E699AE0086}" destId="{D3543C9E-C44B-499E-A7B9-52B6BEBAB824}" srcOrd="0" destOrd="0" presId="urn:microsoft.com/office/officeart/2005/8/layout/vProcess5"/>
    <dgm:cxn modelId="{578F91C2-0C3D-41EB-8C73-B1079EAB3CD6}" type="presOf" srcId="{E952C2E6-6CB9-4223-9E5C-D548FFD5CA69}" destId="{FD3BA065-80A4-44F9-B13D-B0CBF8B65D1A}" srcOrd="0" destOrd="0" presId="urn:microsoft.com/office/officeart/2005/8/layout/vProcess5"/>
    <dgm:cxn modelId="{D49BB7E2-B905-4013-87AD-FB4AE2067AD2}" srcId="{D82BBDBC-A0F9-4274-AE21-C6E699AE0086}" destId="{3EB6C5A8-C757-4FB4-96B3-CB8521F74FCD}" srcOrd="1" destOrd="0" parTransId="{4182331B-949D-4AAC-B8C4-4FE7C584AF28}" sibTransId="{E952C2E6-6CB9-4223-9E5C-D548FFD5CA69}"/>
    <dgm:cxn modelId="{3210FAE4-83E7-40DF-AA47-9D9428A3A014}" type="presOf" srcId="{B2444C4F-3AAA-4001-994D-13F319950982}" destId="{9DFD9304-3A41-4BEB-8402-C1DD3D45F5C9}" srcOrd="1" destOrd="0" presId="urn:microsoft.com/office/officeart/2005/8/layout/vProcess5"/>
    <dgm:cxn modelId="{D76C76EF-E246-40C0-99E7-39202C597F37}" type="presOf" srcId="{E3EE7681-5E89-4A8A-A485-FCA10A91BD85}" destId="{100835E1-8D9A-4913-B888-2CFA62D8EB07}" srcOrd="0" destOrd="0" presId="urn:microsoft.com/office/officeart/2005/8/layout/vProcess5"/>
    <dgm:cxn modelId="{B97CECFA-02C1-4388-93AF-BC78AA433C21}" type="presParOf" srcId="{D3543C9E-C44B-499E-A7B9-52B6BEBAB824}" destId="{A4FEB66E-8F72-4F6C-82BA-CF798D370AB4}" srcOrd="0" destOrd="0" presId="urn:microsoft.com/office/officeart/2005/8/layout/vProcess5"/>
    <dgm:cxn modelId="{600273F7-476C-4E60-ADBE-628D5E8AC278}" type="presParOf" srcId="{D3543C9E-C44B-499E-A7B9-52B6BEBAB824}" destId="{D1078469-36BA-4019-88C2-63642ED53EAA}" srcOrd="1" destOrd="0" presId="urn:microsoft.com/office/officeart/2005/8/layout/vProcess5"/>
    <dgm:cxn modelId="{5CB0DFA4-BACC-41E1-B528-3E70B0B18879}" type="presParOf" srcId="{D3543C9E-C44B-499E-A7B9-52B6BEBAB824}" destId="{470CB3B3-FD48-4539-A688-904C51B9AD0A}" srcOrd="2" destOrd="0" presId="urn:microsoft.com/office/officeart/2005/8/layout/vProcess5"/>
    <dgm:cxn modelId="{C95E5C44-03FE-4EDA-9D79-34B8CC8E6DFE}" type="presParOf" srcId="{D3543C9E-C44B-499E-A7B9-52B6BEBAB824}" destId="{6969BE10-C2AC-428D-BA8D-A1AAB516F553}" srcOrd="3" destOrd="0" presId="urn:microsoft.com/office/officeart/2005/8/layout/vProcess5"/>
    <dgm:cxn modelId="{724DBC59-3672-4C6F-A07E-F7909E900891}" type="presParOf" srcId="{D3543C9E-C44B-499E-A7B9-52B6BEBAB824}" destId="{F55BA265-D7E8-4E56-A044-320821640AAA}" srcOrd="4" destOrd="0" presId="urn:microsoft.com/office/officeart/2005/8/layout/vProcess5"/>
    <dgm:cxn modelId="{910F9819-DC10-4635-AB1A-63F4D4569525}" type="presParOf" srcId="{D3543C9E-C44B-499E-A7B9-52B6BEBAB824}" destId="{EDA67354-0981-4CBC-B6AF-F3F7B64EE351}" srcOrd="5" destOrd="0" presId="urn:microsoft.com/office/officeart/2005/8/layout/vProcess5"/>
    <dgm:cxn modelId="{F52F21FA-2A52-4C55-BEE7-1C69398A8355}" type="presParOf" srcId="{D3543C9E-C44B-499E-A7B9-52B6BEBAB824}" destId="{009822B4-6F49-44F6-AFC2-CE7A36165858}" srcOrd="6" destOrd="0" presId="urn:microsoft.com/office/officeart/2005/8/layout/vProcess5"/>
    <dgm:cxn modelId="{0CFE3632-D4A9-4B6B-8D09-E1B763FC54E1}" type="presParOf" srcId="{D3543C9E-C44B-499E-A7B9-52B6BEBAB824}" destId="{FD3BA065-80A4-44F9-B13D-B0CBF8B65D1A}" srcOrd="7" destOrd="0" presId="urn:microsoft.com/office/officeart/2005/8/layout/vProcess5"/>
    <dgm:cxn modelId="{1C5641F8-80A4-44F0-8EF3-B76AB3746DC0}" type="presParOf" srcId="{D3543C9E-C44B-499E-A7B9-52B6BEBAB824}" destId="{3E4E47A0-E19D-4C6B-A5F6-5EB390B8A2BB}" srcOrd="8" destOrd="0" presId="urn:microsoft.com/office/officeart/2005/8/layout/vProcess5"/>
    <dgm:cxn modelId="{C2A2D38A-7475-4642-8EF3-74C140F52CFA}" type="presParOf" srcId="{D3543C9E-C44B-499E-A7B9-52B6BEBAB824}" destId="{100835E1-8D9A-4913-B888-2CFA62D8EB07}" srcOrd="9" destOrd="0" presId="urn:microsoft.com/office/officeart/2005/8/layout/vProcess5"/>
    <dgm:cxn modelId="{4D278FFF-A4C9-4826-BC5F-4695C0608252}" type="presParOf" srcId="{D3543C9E-C44B-499E-A7B9-52B6BEBAB824}" destId="{9DFD9304-3A41-4BEB-8402-C1DD3D45F5C9}" srcOrd="10" destOrd="0" presId="urn:microsoft.com/office/officeart/2005/8/layout/vProcess5"/>
    <dgm:cxn modelId="{33A314A1-E567-4EA7-B451-B921EB985FBC}" type="presParOf" srcId="{D3543C9E-C44B-499E-A7B9-52B6BEBAB824}" destId="{8A771C2D-68D9-4497-97BC-22D68FAF2FAB}" srcOrd="11" destOrd="0" presId="urn:microsoft.com/office/officeart/2005/8/layout/vProcess5"/>
    <dgm:cxn modelId="{E2409196-84A5-407F-A2AC-5727789DDD78}" type="presParOf" srcId="{D3543C9E-C44B-499E-A7B9-52B6BEBAB824}" destId="{4662EDCD-6522-470A-B91C-F8DD4EBB82B0}" srcOrd="12" destOrd="0" presId="urn:microsoft.com/office/officeart/2005/8/layout/vProcess5"/>
    <dgm:cxn modelId="{CC9A3EAE-EBF7-401A-91AD-37A93D9FE914}" type="presParOf" srcId="{D3543C9E-C44B-499E-A7B9-52B6BEBAB824}" destId="{9D6CA1B6-E973-4328-ABB5-58350AB5400D}" srcOrd="13" destOrd="0" presId="urn:microsoft.com/office/officeart/2005/8/layout/vProcess5"/>
    <dgm:cxn modelId="{7B95A903-2985-405E-A0EC-846C3CCAC6B2}" type="presParOf" srcId="{D3543C9E-C44B-499E-A7B9-52B6BEBAB824}" destId="{368BD3B3-EACE-4C78-98AA-0C1559CF2A29}"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2BBDBC-A0F9-4274-AE21-C6E699AE0086}" type="doc">
      <dgm:prSet loTypeId="urn:microsoft.com/office/officeart/2005/8/layout/vProcess5" loCatId="process" qsTypeId="urn:microsoft.com/office/officeart/2005/8/quickstyle/simple4" qsCatId="simple" csTypeId="urn:microsoft.com/office/officeart/2005/8/colors/accent2_2" csCatId="accent2" phldr="1"/>
      <dgm:spPr/>
      <dgm:t>
        <a:bodyPr/>
        <a:lstStyle/>
        <a:p>
          <a:endParaRPr lang="en-US"/>
        </a:p>
      </dgm:t>
    </dgm:pt>
    <dgm:pt modelId="{C38635CA-9D36-4343-9BCD-9869B4FB508E}" type="pres">
      <dgm:prSet presAssocID="{D82BBDBC-A0F9-4274-AE21-C6E699AE0086}" presName="outerComposite" presStyleCnt="0">
        <dgm:presLayoutVars>
          <dgm:chMax val="5"/>
          <dgm:dir/>
          <dgm:resizeHandles val="exact"/>
        </dgm:presLayoutVars>
      </dgm:prSet>
      <dgm:spPr/>
    </dgm:pt>
    <dgm:pt modelId="{277A28B3-AE6B-4237-A799-A76E0F16F487}" type="pres">
      <dgm:prSet presAssocID="{D82BBDBC-A0F9-4274-AE21-C6E699AE0086}" presName="dummyMaxCanvas" presStyleCnt="0">
        <dgm:presLayoutVars/>
      </dgm:prSet>
      <dgm:spPr/>
    </dgm:pt>
  </dgm:ptLst>
  <dgm:cxnLst>
    <dgm:cxn modelId="{BBB2F738-6DFD-4B02-8E6C-EF829B952F87}" type="presOf" srcId="{D82BBDBC-A0F9-4274-AE21-C6E699AE0086}" destId="{C38635CA-9D36-4343-9BCD-9869B4FB508E}" srcOrd="0" destOrd="0" presId="urn:microsoft.com/office/officeart/2005/8/layout/vProcess5"/>
    <dgm:cxn modelId="{64793775-8530-4F8A-919B-5F2274BF5589}" type="presParOf" srcId="{C38635CA-9D36-4343-9BCD-9869B4FB508E}" destId="{277A28B3-AE6B-4237-A799-A76E0F16F487}" srcOrd="0"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FB34DB-36C2-439C-869B-6E619CBE164E}"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4E98B50E-6FC4-45D9-B3AB-171EE843AB33}">
      <dgm:prSet custT="1"/>
      <dgm:spPr/>
      <dgm:t>
        <a:bodyPr/>
        <a:lstStyle/>
        <a:p>
          <a:pPr>
            <a:lnSpc>
              <a:spcPct val="100000"/>
            </a:lnSpc>
          </a:pPr>
          <a:r>
            <a:rPr lang="en-GB" sz="2000" dirty="0"/>
            <a:t>Regular adverts in 'Round &amp; About' and 'Vantage Point</a:t>
          </a:r>
          <a:r>
            <a:rPr lang="en-GB" sz="1300" dirty="0"/>
            <a:t>'</a:t>
          </a:r>
          <a:endParaRPr lang="en-US" sz="1300" dirty="0"/>
        </a:p>
      </dgm:t>
    </dgm:pt>
    <dgm:pt modelId="{66CB7392-BC33-4495-8789-B9CA5C4B9A72}" type="parTrans" cxnId="{81895900-931A-4B28-BA4A-377E8E1FB1EA}">
      <dgm:prSet/>
      <dgm:spPr/>
      <dgm:t>
        <a:bodyPr/>
        <a:lstStyle/>
        <a:p>
          <a:endParaRPr lang="en-US"/>
        </a:p>
      </dgm:t>
    </dgm:pt>
    <dgm:pt modelId="{01ED519D-A553-466C-AB0C-D89D8215D704}" type="sibTrans" cxnId="{81895900-931A-4B28-BA4A-377E8E1FB1EA}">
      <dgm:prSet/>
      <dgm:spPr/>
      <dgm:t>
        <a:bodyPr/>
        <a:lstStyle/>
        <a:p>
          <a:endParaRPr lang="en-US"/>
        </a:p>
      </dgm:t>
    </dgm:pt>
    <dgm:pt modelId="{B7FEF9B7-356A-4E67-A3BE-DE510D49E2C1}">
      <dgm:prSet custT="1"/>
      <dgm:spPr/>
      <dgm:t>
        <a:bodyPr/>
        <a:lstStyle/>
        <a:p>
          <a:pPr>
            <a:lnSpc>
              <a:spcPct val="100000"/>
            </a:lnSpc>
          </a:pPr>
          <a:r>
            <a:rPr lang="en-GB" sz="2000" dirty="0"/>
            <a:t>Free diary entries included</a:t>
          </a:r>
          <a:endParaRPr lang="en-US" sz="2000" dirty="0"/>
        </a:p>
      </dgm:t>
    </dgm:pt>
    <dgm:pt modelId="{28270087-9AF8-46FA-87AA-F1CBC9FF5560}" type="parTrans" cxnId="{DD4F8406-E293-4E92-A726-4078E91CCABC}">
      <dgm:prSet/>
      <dgm:spPr/>
      <dgm:t>
        <a:bodyPr/>
        <a:lstStyle/>
        <a:p>
          <a:endParaRPr lang="en-US"/>
        </a:p>
      </dgm:t>
    </dgm:pt>
    <dgm:pt modelId="{C8A3FAA2-AB70-4852-A7DC-252FED264DC7}" type="sibTrans" cxnId="{DD4F8406-E293-4E92-A726-4078E91CCABC}">
      <dgm:prSet/>
      <dgm:spPr/>
      <dgm:t>
        <a:bodyPr/>
        <a:lstStyle/>
        <a:p>
          <a:endParaRPr lang="en-US"/>
        </a:p>
      </dgm:t>
    </dgm:pt>
    <dgm:pt modelId="{5325E2E7-725D-4604-A202-A3A680E185F6}">
      <dgm:prSet custT="1"/>
      <dgm:spPr/>
      <dgm:t>
        <a:bodyPr/>
        <a:lstStyle/>
        <a:p>
          <a:pPr>
            <a:lnSpc>
              <a:spcPct val="100000"/>
            </a:lnSpc>
          </a:pPr>
          <a:r>
            <a:rPr lang="en-GB" sz="2000" dirty="0"/>
            <a:t>Occasional full-page features about the Club</a:t>
          </a:r>
          <a:endParaRPr lang="en-US" sz="2000" dirty="0"/>
        </a:p>
      </dgm:t>
    </dgm:pt>
    <dgm:pt modelId="{57CF0FA5-1275-461D-91AF-214F8AAD6305}" type="parTrans" cxnId="{5BB88C7C-DFAD-42AD-961A-DDED697EF388}">
      <dgm:prSet/>
      <dgm:spPr/>
      <dgm:t>
        <a:bodyPr/>
        <a:lstStyle/>
        <a:p>
          <a:endParaRPr lang="en-US"/>
        </a:p>
      </dgm:t>
    </dgm:pt>
    <dgm:pt modelId="{7DB125F4-B16D-47A7-A6A4-E15130A285CB}" type="sibTrans" cxnId="{5BB88C7C-DFAD-42AD-961A-DDED697EF388}">
      <dgm:prSet/>
      <dgm:spPr/>
      <dgm:t>
        <a:bodyPr/>
        <a:lstStyle/>
        <a:p>
          <a:endParaRPr lang="en-US"/>
        </a:p>
      </dgm:t>
    </dgm:pt>
    <dgm:pt modelId="{FDCB92AB-94A7-47C1-8332-C0377D389194}">
      <dgm:prSet custT="1"/>
      <dgm:spPr/>
      <dgm:t>
        <a:bodyPr/>
        <a:lstStyle/>
        <a:p>
          <a:pPr>
            <a:lnSpc>
              <a:spcPct val="100000"/>
            </a:lnSpc>
          </a:pPr>
          <a:r>
            <a:rPr lang="en-GB" sz="2000" dirty="0"/>
            <a:t>Effective for recruiting new members</a:t>
          </a:r>
          <a:endParaRPr lang="en-US" sz="2000" dirty="0"/>
        </a:p>
      </dgm:t>
    </dgm:pt>
    <dgm:pt modelId="{EFC8CBBC-15A5-4C60-905F-542AC63DD140}" type="parTrans" cxnId="{17BDF3C0-3C65-49CE-9208-BFE48F72464E}">
      <dgm:prSet/>
      <dgm:spPr/>
      <dgm:t>
        <a:bodyPr/>
        <a:lstStyle/>
        <a:p>
          <a:endParaRPr lang="en-US"/>
        </a:p>
      </dgm:t>
    </dgm:pt>
    <dgm:pt modelId="{2DA66A6D-C48F-4483-A654-439B207B87A3}" type="sibTrans" cxnId="{17BDF3C0-3C65-49CE-9208-BFE48F72464E}">
      <dgm:prSet/>
      <dgm:spPr/>
      <dgm:t>
        <a:bodyPr/>
        <a:lstStyle/>
        <a:p>
          <a:endParaRPr lang="en-US"/>
        </a:p>
      </dgm:t>
    </dgm:pt>
    <dgm:pt modelId="{394AFF26-8373-4A72-B458-3A9A80D5C983}" type="pres">
      <dgm:prSet presAssocID="{6CFB34DB-36C2-439C-869B-6E619CBE164E}" presName="root" presStyleCnt="0">
        <dgm:presLayoutVars>
          <dgm:dir/>
          <dgm:resizeHandles val="exact"/>
        </dgm:presLayoutVars>
      </dgm:prSet>
      <dgm:spPr/>
    </dgm:pt>
    <dgm:pt modelId="{CEB6EFCC-FA37-465F-B48A-CE44E3A25AEE}" type="pres">
      <dgm:prSet presAssocID="{4E98B50E-6FC4-45D9-B3AB-171EE843AB33}" presName="compNode" presStyleCnt="0"/>
      <dgm:spPr/>
    </dgm:pt>
    <dgm:pt modelId="{1E86878B-D141-40F6-AAF1-A5F94924B085}" type="pres">
      <dgm:prSet presAssocID="{4E98B50E-6FC4-45D9-B3AB-171EE843AB3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ximize"/>
        </a:ext>
      </dgm:extLst>
    </dgm:pt>
    <dgm:pt modelId="{DF251A1C-A029-4CCE-A676-A2BDA327483A}" type="pres">
      <dgm:prSet presAssocID="{4E98B50E-6FC4-45D9-B3AB-171EE843AB33}" presName="spaceRect" presStyleCnt="0"/>
      <dgm:spPr/>
    </dgm:pt>
    <dgm:pt modelId="{4A862798-0662-49B9-AE84-737E854B1B23}" type="pres">
      <dgm:prSet presAssocID="{4E98B50E-6FC4-45D9-B3AB-171EE843AB33}" presName="textRect" presStyleLbl="revTx" presStyleIdx="0" presStyleCnt="4">
        <dgm:presLayoutVars>
          <dgm:chMax val="1"/>
          <dgm:chPref val="1"/>
        </dgm:presLayoutVars>
      </dgm:prSet>
      <dgm:spPr/>
    </dgm:pt>
    <dgm:pt modelId="{9B10EB75-3906-4E52-9D97-AEB3EC5F83E0}" type="pres">
      <dgm:prSet presAssocID="{01ED519D-A553-466C-AB0C-D89D8215D704}" presName="sibTrans" presStyleCnt="0"/>
      <dgm:spPr/>
    </dgm:pt>
    <dgm:pt modelId="{B72F25C1-EBEB-47B8-98A7-B465221FC4E5}" type="pres">
      <dgm:prSet presAssocID="{B7FEF9B7-356A-4E67-A3BE-DE510D49E2C1}" presName="compNode" presStyleCnt="0"/>
      <dgm:spPr/>
    </dgm:pt>
    <dgm:pt modelId="{041DDD29-60A2-49BD-AC88-0F8DF56EB358}" type="pres">
      <dgm:prSet presAssocID="{B7FEF9B7-356A-4E67-A3BE-DE510D49E2C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13FD1569-A8BA-4F69-B751-4B73C470BFA3}" type="pres">
      <dgm:prSet presAssocID="{B7FEF9B7-356A-4E67-A3BE-DE510D49E2C1}" presName="spaceRect" presStyleCnt="0"/>
      <dgm:spPr/>
    </dgm:pt>
    <dgm:pt modelId="{90AFED8F-CF8F-4281-8AC1-BA29D5C265CD}" type="pres">
      <dgm:prSet presAssocID="{B7FEF9B7-356A-4E67-A3BE-DE510D49E2C1}" presName="textRect" presStyleLbl="revTx" presStyleIdx="1" presStyleCnt="4">
        <dgm:presLayoutVars>
          <dgm:chMax val="1"/>
          <dgm:chPref val="1"/>
        </dgm:presLayoutVars>
      </dgm:prSet>
      <dgm:spPr/>
    </dgm:pt>
    <dgm:pt modelId="{853C14FE-BBAE-4FD6-8A6C-D00A38D574B8}" type="pres">
      <dgm:prSet presAssocID="{C8A3FAA2-AB70-4852-A7DC-252FED264DC7}" presName="sibTrans" presStyleCnt="0"/>
      <dgm:spPr/>
    </dgm:pt>
    <dgm:pt modelId="{C32DFF0F-B0F3-4E53-B372-02759A5ED70F}" type="pres">
      <dgm:prSet presAssocID="{5325E2E7-725D-4604-A202-A3A680E185F6}" presName="compNode" presStyleCnt="0"/>
      <dgm:spPr/>
    </dgm:pt>
    <dgm:pt modelId="{2F7E1599-DF67-4983-8A07-1A1C1F3E10F0}" type="pres">
      <dgm:prSet presAssocID="{5325E2E7-725D-4604-A202-A3A680E185F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aper"/>
        </a:ext>
      </dgm:extLst>
    </dgm:pt>
    <dgm:pt modelId="{29557407-E997-43D4-8537-7EA69892E086}" type="pres">
      <dgm:prSet presAssocID="{5325E2E7-725D-4604-A202-A3A680E185F6}" presName="spaceRect" presStyleCnt="0"/>
      <dgm:spPr/>
    </dgm:pt>
    <dgm:pt modelId="{15C2B48D-5B68-4C91-AB2C-4273EB5E35DB}" type="pres">
      <dgm:prSet presAssocID="{5325E2E7-725D-4604-A202-A3A680E185F6}" presName="textRect" presStyleLbl="revTx" presStyleIdx="2" presStyleCnt="4">
        <dgm:presLayoutVars>
          <dgm:chMax val="1"/>
          <dgm:chPref val="1"/>
        </dgm:presLayoutVars>
      </dgm:prSet>
      <dgm:spPr/>
    </dgm:pt>
    <dgm:pt modelId="{7A7076C9-CA01-49A7-B26B-6A3D29822128}" type="pres">
      <dgm:prSet presAssocID="{7DB125F4-B16D-47A7-A6A4-E15130A285CB}" presName="sibTrans" presStyleCnt="0"/>
      <dgm:spPr/>
    </dgm:pt>
    <dgm:pt modelId="{BFE913F6-296C-47BE-82E8-9E4C3361274A}" type="pres">
      <dgm:prSet presAssocID="{FDCB92AB-94A7-47C1-8332-C0377D389194}" presName="compNode" presStyleCnt="0"/>
      <dgm:spPr/>
    </dgm:pt>
    <dgm:pt modelId="{4208F3CF-185F-42D3-9E98-25D3509C908A}" type="pres">
      <dgm:prSet presAssocID="{FDCB92AB-94A7-47C1-8332-C0377D38919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Group"/>
        </a:ext>
      </dgm:extLst>
    </dgm:pt>
    <dgm:pt modelId="{E9E9097E-5D61-45A3-89FE-C2F48B6067B1}" type="pres">
      <dgm:prSet presAssocID="{FDCB92AB-94A7-47C1-8332-C0377D389194}" presName="spaceRect" presStyleCnt="0"/>
      <dgm:spPr/>
    </dgm:pt>
    <dgm:pt modelId="{5EDF4962-8DAD-4507-BCF2-80BA42A19495}" type="pres">
      <dgm:prSet presAssocID="{FDCB92AB-94A7-47C1-8332-C0377D389194}" presName="textRect" presStyleLbl="revTx" presStyleIdx="3" presStyleCnt="4">
        <dgm:presLayoutVars>
          <dgm:chMax val="1"/>
          <dgm:chPref val="1"/>
        </dgm:presLayoutVars>
      </dgm:prSet>
      <dgm:spPr/>
    </dgm:pt>
  </dgm:ptLst>
  <dgm:cxnLst>
    <dgm:cxn modelId="{81895900-931A-4B28-BA4A-377E8E1FB1EA}" srcId="{6CFB34DB-36C2-439C-869B-6E619CBE164E}" destId="{4E98B50E-6FC4-45D9-B3AB-171EE843AB33}" srcOrd="0" destOrd="0" parTransId="{66CB7392-BC33-4495-8789-B9CA5C4B9A72}" sibTransId="{01ED519D-A553-466C-AB0C-D89D8215D704}"/>
    <dgm:cxn modelId="{DD4F8406-E293-4E92-A726-4078E91CCABC}" srcId="{6CFB34DB-36C2-439C-869B-6E619CBE164E}" destId="{B7FEF9B7-356A-4E67-A3BE-DE510D49E2C1}" srcOrd="1" destOrd="0" parTransId="{28270087-9AF8-46FA-87AA-F1CBC9FF5560}" sibTransId="{C8A3FAA2-AB70-4852-A7DC-252FED264DC7}"/>
    <dgm:cxn modelId="{ACEDF516-7016-473A-915B-76A173CBFA19}" type="presOf" srcId="{5325E2E7-725D-4604-A202-A3A680E185F6}" destId="{15C2B48D-5B68-4C91-AB2C-4273EB5E35DB}" srcOrd="0" destOrd="0" presId="urn:microsoft.com/office/officeart/2018/2/layout/IconLabelList"/>
    <dgm:cxn modelId="{AD0B441B-34CA-4035-83E6-78E2730683D9}" type="presOf" srcId="{4E98B50E-6FC4-45D9-B3AB-171EE843AB33}" destId="{4A862798-0662-49B9-AE84-737E854B1B23}" srcOrd="0" destOrd="0" presId="urn:microsoft.com/office/officeart/2018/2/layout/IconLabelList"/>
    <dgm:cxn modelId="{BF9F6A77-4655-4D9D-AD30-1DDFD49B426D}" type="presOf" srcId="{B7FEF9B7-356A-4E67-A3BE-DE510D49E2C1}" destId="{90AFED8F-CF8F-4281-8AC1-BA29D5C265CD}" srcOrd="0" destOrd="0" presId="urn:microsoft.com/office/officeart/2018/2/layout/IconLabelList"/>
    <dgm:cxn modelId="{5BB88C7C-DFAD-42AD-961A-DDED697EF388}" srcId="{6CFB34DB-36C2-439C-869B-6E619CBE164E}" destId="{5325E2E7-725D-4604-A202-A3A680E185F6}" srcOrd="2" destOrd="0" parTransId="{57CF0FA5-1275-461D-91AF-214F8AAD6305}" sibTransId="{7DB125F4-B16D-47A7-A6A4-E15130A285CB}"/>
    <dgm:cxn modelId="{673265BD-88CF-472B-A697-6D033BC03193}" type="presOf" srcId="{6CFB34DB-36C2-439C-869B-6E619CBE164E}" destId="{394AFF26-8373-4A72-B458-3A9A80D5C983}" srcOrd="0" destOrd="0" presId="urn:microsoft.com/office/officeart/2018/2/layout/IconLabelList"/>
    <dgm:cxn modelId="{17BDF3C0-3C65-49CE-9208-BFE48F72464E}" srcId="{6CFB34DB-36C2-439C-869B-6E619CBE164E}" destId="{FDCB92AB-94A7-47C1-8332-C0377D389194}" srcOrd="3" destOrd="0" parTransId="{EFC8CBBC-15A5-4C60-905F-542AC63DD140}" sibTransId="{2DA66A6D-C48F-4483-A654-439B207B87A3}"/>
    <dgm:cxn modelId="{070907DB-DEEB-4E77-9175-27320C78A7D6}" type="presOf" srcId="{FDCB92AB-94A7-47C1-8332-C0377D389194}" destId="{5EDF4962-8DAD-4507-BCF2-80BA42A19495}" srcOrd="0" destOrd="0" presId="urn:microsoft.com/office/officeart/2018/2/layout/IconLabelList"/>
    <dgm:cxn modelId="{6B8E66C4-AB1C-4A64-9F67-7B92FE98FC52}" type="presParOf" srcId="{394AFF26-8373-4A72-B458-3A9A80D5C983}" destId="{CEB6EFCC-FA37-465F-B48A-CE44E3A25AEE}" srcOrd="0" destOrd="0" presId="urn:microsoft.com/office/officeart/2018/2/layout/IconLabelList"/>
    <dgm:cxn modelId="{D575F87E-B781-4FFF-9D65-E0718D74C36B}" type="presParOf" srcId="{CEB6EFCC-FA37-465F-B48A-CE44E3A25AEE}" destId="{1E86878B-D141-40F6-AAF1-A5F94924B085}" srcOrd="0" destOrd="0" presId="urn:microsoft.com/office/officeart/2018/2/layout/IconLabelList"/>
    <dgm:cxn modelId="{4918A666-C0CE-4459-AF97-1E26B0232EC3}" type="presParOf" srcId="{CEB6EFCC-FA37-465F-B48A-CE44E3A25AEE}" destId="{DF251A1C-A029-4CCE-A676-A2BDA327483A}" srcOrd="1" destOrd="0" presId="urn:microsoft.com/office/officeart/2018/2/layout/IconLabelList"/>
    <dgm:cxn modelId="{61BD4C09-DCD2-47C2-A0A3-985A92BE6068}" type="presParOf" srcId="{CEB6EFCC-FA37-465F-B48A-CE44E3A25AEE}" destId="{4A862798-0662-49B9-AE84-737E854B1B23}" srcOrd="2" destOrd="0" presId="urn:microsoft.com/office/officeart/2018/2/layout/IconLabelList"/>
    <dgm:cxn modelId="{D25DBB01-5E83-4186-A2B9-353B377D323C}" type="presParOf" srcId="{394AFF26-8373-4A72-B458-3A9A80D5C983}" destId="{9B10EB75-3906-4E52-9D97-AEB3EC5F83E0}" srcOrd="1" destOrd="0" presId="urn:microsoft.com/office/officeart/2018/2/layout/IconLabelList"/>
    <dgm:cxn modelId="{CAFBF08B-437B-408B-85CF-37BC4D82DA56}" type="presParOf" srcId="{394AFF26-8373-4A72-B458-3A9A80D5C983}" destId="{B72F25C1-EBEB-47B8-98A7-B465221FC4E5}" srcOrd="2" destOrd="0" presId="urn:microsoft.com/office/officeart/2018/2/layout/IconLabelList"/>
    <dgm:cxn modelId="{5A01DB19-E676-451A-B6AC-2E75BCCAA80B}" type="presParOf" srcId="{B72F25C1-EBEB-47B8-98A7-B465221FC4E5}" destId="{041DDD29-60A2-49BD-AC88-0F8DF56EB358}" srcOrd="0" destOrd="0" presId="urn:microsoft.com/office/officeart/2018/2/layout/IconLabelList"/>
    <dgm:cxn modelId="{5442D4ED-EFD4-4B22-A678-FD882882B9BF}" type="presParOf" srcId="{B72F25C1-EBEB-47B8-98A7-B465221FC4E5}" destId="{13FD1569-A8BA-4F69-B751-4B73C470BFA3}" srcOrd="1" destOrd="0" presId="urn:microsoft.com/office/officeart/2018/2/layout/IconLabelList"/>
    <dgm:cxn modelId="{6957E528-7BFB-4D8B-B91C-B9C3196CCAB0}" type="presParOf" srcId="{B72F25C1-EBEB-47B8-98A7-B465221FC4E5}" destId="{90AFED8F-CF8F-4281-8AC1-BA29D5C265CD}" srcOrd="2" destOrd="0" presId="urn:microsoft.com/office/officeart/2018/2/layout/IconLabelList"/>
    <dgm:cxn modelId="{F34C4389-AE3D-428B-B63A-2ABB195D4AB6}" type="presParOf" srcId="{394AFF26-8373-4A72-B458-3A9A80D5C983}" destId="{853C14FE-BBAE-4FD6-8A6C-D00A38D574B8}" srcOrd="3" destOrd="0" presId="urn:microsoft.com/office/officeart/2018/2/layout/IconLabelList"/>
    <dgm:cxn modelId="{FFCEA451-1E48-437C-A332-C7F84C2F082F}" type="presParOf" srcId="{394AFF26-8373-4A72-B458-3A9A80D5C983}" destId="{C32DFF0F-B0F3-4E53-B372-02759A5ED70F}" srcOrd="4" destOrd="0" presId="urn:microsoft.com/office/officeart/2018/2/layout/IconLabelList"/>
    <dgm:cxn modelId="{7A208F68-BF8B-4B2B-B2FE-3D172B98108D}" type="presParOf" srcId="{C32DFF0F-B0F3-4E53-B372-02759A5ED70F}" destId="{2F7E1599-DF67-4983-8A07-1A1C1F3E10F0}" srcOrd="0" destOrd="0" presId="urn:microsoft.com/office/officeart/2018/2/layout/IconLabelList"/>
    <dgm:cxn modelId="{B1F59A3E-6A3E-48D3-A06C-1516E9EED5D7}" type="presParOf" srcId="{C32DFF0F-B0F3-4E53-B372-02759A5ED70F}" destId="{29557407-E997-43D4-8537-7EA69892E086}" srcOrd="1" destOrd="0" presId="urn:microsoft.com/office/officeart/2018/2/layout/IconLabelList"/>
    <dgm:cxn modelId="{149C25AF-99DB-46F4-B1E7-2168BA53568F}" type="presParOf" srcId="{C32DFF0F-B0F3-4E53-B372-02759A5ED70F}" destId="{15C2B48D-5B68-4C91-AB2C-4273EB5E35DB}" srcOrd="2" destOrd="0" presId="urn:microsoft.com/office/officeart/2018/2/layout/IconLabelList"/>
    <dgm:cxn modelId="{44667120-5567-4AB7-9EEB-0FA84089ABB3}" type="presParOf" srcId="{394AFF26-8373-4A72-B458-3A9A80D5C983}" destId="{7A7076C9-CA01-49A7-B26B-6A3D29822128}" srcOrd="5" destOrd="0" presId="urn:microsoft.com/office/officeart/2018/2/layout/IconLabelList"/>
    <dgm:cxn modelId="{4FD9FD19-AE3A-453A-8680-F9618BD213C2}" type="presParOf" srcId="{394AFF26-8373-4A72-B458-3A9A80D5C983}" destId="{BFE913F6-296C-47BE-82E8-9E4C3361274A}" srcOrd="6" destOrd="0" presId="urn:microsoft.com/office/officeart/2018/2/layout/IconLabelList"/>
    <dgm:cxn modelId="{78100687-4EE8-499D-A642-329EF709D86D}" type="presParOf" srcId="{BFE913F6-296C-47BE-82E8-9E4C3361274A}" destId="{4208F3CF-185F-42D3-9E98-25D3509C908A}" srcOrd="0" destOrd="0" presId="urn:microsoft.com/office/officeart/2018/2/layout/IconLabelList"/>
    <dgm:cxn modelId="{254791CA-F009-44F6-8E2A-9A8B56ADBC88}" type="presParOf" srcId="{BFE913F6-296C-47BE-82E8-9E4C3361274A}" destId="{E9E9097E-5D61-45A3-89FE-C2F48B6067B1}" srcOrd="1" destOrd="0" presId="urn:microsoft.com/office/officeart/2018/2/layout/IconLabelList"/>
    <dgm:cxn modelId="{0C052AF8-0021-431B-9F2B-AA677CC051AE}" type="presParOf" srcId="{BFE913F6-296C-47BE-82E8-9E4C3361274A}" destId="{5EDF4962-8DAD-4507-BCF2-80BA42A19495}"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FB34DB-36C2-439C-869B-6E619CBE164E}" type="doc">
      <dgm:prSet loTypeId="urn:microsoft.com/office/officeart/2018/2/layout/IconLabelList" loCatId="icon" qsTypeId="urn:microsoft.com/office/officeart/2005/8/quickstyle/simple1" qsCatId="simple" csTypeId="urn:microsoft.com/office/officeart/2018/5/colors/Iconchunking_neutralbg_accent5_2" csCatId="accent5" phldr="1"/>
      <dgm:spPr/>
      <dgm:t>
        <a:bodyPr/>
        <a:lstStyle/>
        <a:p>
          <a:endParaRPr lang="en-US"/>
        </a:p>
      </dgm:t>
    </dgm:pt>
    <dgm:pt modelId="{394AFF26-8373-4A72-B458-3A9A80D5C983}" type="pres">
      <dgm:prSet presAssocID="{6CFB34DB-36C2-439C-869B-6E619CBE164E}" presName="root" presStyleCnt="0">
        <dgm:presLayoutVars>
          <dgm:dir/>
          <dgm:resizeHandles val="exact"/>
        </dgm:presLayoutVars>
      </dgm:prSet>
      <dgm:spPr/>
    </dgm:pt>
  </dgm:ptLst>
  <dgm:cxnLst>
    <dgm:cxn modelId="{673265BD-88CF-472B-A697-6D033BC03193}" type="presOf" srcId="{6CFB34DB-36C2-439C-869B-6E619CBE164E}" destId="{394AFF26-8373-4A72-B458-3A9A80D5C983}" srcOrd="0" destOrd="0" presId="urn:microsoft.com/office/officeart/2018/2/layout/IconLabelList"/>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29D6E9C-6049-47CA-AAC5-B25750B6E091}" type="doc">
      <dgm:prSet loTypeId="urn:microsoft.com/office/officeart/2005/8/layout/vList2" loCatId="list" qsTypeId="urn:microsoft.com/office/officeart/2005/8/quickstyle/simple2" qsCatId="simple" csTypeId="urn:microsoft.com/office/officeart/2005/8/colors/accent5_2" csCatId="accent5" phldr="1"/>
      <dgm:spPr/>
      <dgm:t>
        <a:bodyPr/>
        <a:lstStyle/>
        <a:p>
          <a:endParaRPr lang="en-US"/>
        </a:p>
      </dgm:t>
    </dgm:pt>
    <dgm:pt modelId="{9F855056-424A-44D9-AE0D-9981E8500C13}">
      <dgm:prSet/>
      <dgm:spPr/>
      <dgm:t>
        <a:bodyPr/>
        <a:lstStyle/>
        <a:p>
          <a:r>
            <a:rPr lang="en-US" dirty="0">
              <a:solidFill>
                <a:schemeClr val="tx1"/>
              </a:solidFill>
            </a:rPr>
            <a:t>Membership has increased by 31% in the last 12 months</a:t>
          </a:r>
        </a:p>
      </dgm:t>
    </dgm:pt>
    <dgm:pt modelId="{E69BF64F-7251-4726-972B-C9EB56ADE7CA}" type="parTrans" cxnId="{1898F350-CDC7-4487-9B90-346BC42F3801}">
      <dgm:prSet/>
      <dgm:spPr/>
      <dgm:t>
        <a:bodyPr/>
        <a:lstStyle/>
        <a:p>
          <a:endParaRPr lang="en-US"/>
        </a:p>
      </dgm:t>
    </dgm:pt>
    <dgm:pt modelId="{36B2C94C-EF19-4DAF-A732-6AE479C38831}" type="sibTrans" cxnId="{1898F350-CDC7-4487-9B90-346BC42F3801}">
      <dgm:prSet/>
      <dgm:spPr/>
      <dgm:t>
        <a:bodyPr/>
        <a:lstStyle/>
        <a:p>
          <a:endParaRPr lang="en-US"/>
        </a:p>
      </dgm:t>
    </dgm:pt>
    <dgm:pt modelId="{8223676D-FF2C-4375-9E66-A497445476FD}">
      <dgm:prSet/>
      <dgm:spPr/>
      <dgm:t>
        <a:bodyPr/>
        <a:lstStyle/>
        <a:p>
          <a:r>
            <a:rPr lang="en-US" dirty="0">
              <a:solidFill>
                <a:schemeClr val="tx1"/>
              </a:solidFill>
            </a:rPr>
            <a:t>Community engagement has increased</a:t>
          </a:r>
        </a:p>
      </dgm:t>
    </dgm:pt>
    <dgm:pt modelId="{4E1BCDA0-D67E-4479-ADFA-2EDAF72E9765}" type="parTrans" cxnId="{45A623C3-B508-4421-A44C-D4C3878EB317}">
      <dgm:prSet/>
      <dgm:spPr/>
      <dgm:t>
        <a:bodyPr/>
        <a:lstStyle/>
        <a:p>
          <a:endParaRPr lang="en-US"/>
        </a:p>
      </dgm:t>
    </dgm:pt>
    <dgm:pt modelId="{C94EF889-A4B2-420A-9BB7-42E987BEC265}" type="sibTrans" cxnId="{45A623C3-B508-4421-A44C-D4C3878EB317}">
      <dgm:prSet/>
      <dgm:spPr/>
      <dgm:t>
        <a:bodyPr/>
        <a:lstStyle/>
        <a:p>
          <a:endParaRPr lang="en-US"/>
        </a:p>
      </dgm:t>
    </dgm:pt>
    <dgm:pt modelId="{8CC2369C-4D04-4130-803A-1BD9B9ED9B52}">
      <dgm:prSet/>
      <dgm:spPr/>
      <dgm:t>
        <a:bodyPr/>
        <a:lstStyle/>
        <a:p>
          <a:r>
            <a:rPr lang="en-US" dirty="0">
              <a:solidFill>
                <a:schemeClr val="tx1"/>
              </a:solidFill>
            </a:rPr>
            <a:t>Soroptimists are much better known particularly in Godalming and </a:t>
          </a:r>
          <a:r>
            <a:rPr lang="en-US" dirty="0" err="1">
              <a:solidFill>
                <a:schemeClr val="tx1"/>
              </a:solidFill>
            </a:rPr>
            <a:t>Haslemere</a:t>
          </a:r>
          <a:endParaRPr lang="en-US" dirty="0">
            <a:solidFill>
              <a:schemeClr val="tx1"/>
            </a:solidFill>
          </a:endParaRPr>
        </a:p>
      </dgm:t>
    </dgm:pt>
    <dgm:pt modelId="{4289798C-D637-43B9-A15A-0816A6E3155A}" type="parTrans" cxnId="{C60FDF54-369A-47BF-86F4-FCE33FC23185}">
      <dgm:prSet/>
      <dgm:spPr/>
      <dgm:t>
        <a:bodyPr/>
        <a:lstStyle/>
        <a:p>
          <a:endParaRPr lang="en-US"/>
        </a:p>
      </dgm:t>
    </dgm:pt>
    <dgm:pt modelId="{04B4CC65-AF87-4D0E-9615-7FE9B51F4505}" type="sibTrans" cxnId="{C60FDF54-369A-47BF-86F4-FCE33FC23185}">
      <dgm:prSet/>
      <dgm:spPr/>
      <dgm:t>
        <a:bodyPr/>
        <a:lstStyle/>
        <a:p>
          <a:endParaRPr lang="en-US"/>
        </a:p>
      </dgm:t>
    </dgm:pt>
    <dgm:pt modelId="{A8DC4466-95FD-481A-AD44-A7563AB418F8}" type="pres">
      <dgm:prSet presAssocID="{929D6E9C-6049-47CA-AAC5-B25750B6E091}" presName="linear" presStyleCnt="0">
        <dgm:presLayoutVars>
          <dgm:animLvl val="lvl"/>
          <dgm:resizeHandles val="exact"/>
        </dgm:presLayoutVars>
      </dgm:prSet>
      <dgm:spPr/>
    </dgm:pt>
    <dgm:pt modelId="{BD679B20-9826-4698-AEDC-37535F405F8F}" type="pres">
      <dgm:prSet presAssocID="{9F855056-424A-44D9-AE0D-9981E8500C13}" presName="parentText" presStyleLbl="node1" presStyleIdx="0" presStyleCnt="3">
        <dgm:presLayoutVars>
          <dgm:chMax val="0"/>
          <dgm:bulletEnabled val="1"/>
        </dgm:presLayoutVars>
      </dgm:prSet>
      <dgm:spPr/>
    </dgm:pt>
    <dgm:pt modelId="{90C23914-B66B-452B-9BD5-13197E8CDA88}" type="pres">
      <dgm:prSet presAssocID="{36B2C94C-EF19-4DAF-A732-6AE479C38831}" presName="spacer" presStyleCnt="0"/>
      <dgm:spPr/>
    </dgm:pt>
    <dgm:pt modelId="{01EDBCE1-1EA0-4648-B044-D0F64D4FA228}" type="pres">
      <dgm:prSet presAssocID="{8223676D-FF2C-4375-9E66-A497445476FD}" presName="parentText" presStyleLbl="node1" presStyleIdx="1" presStyleCnt="3">
        <dgm:presLayoutVars>
          <dgm:chMax val="0"/>
          <dgm:bulletEnabled val="1"/>
        </dgm:presLayoutVars>
      </dgm:prSet>
      <dgm:spPr/>
    </dgm:pt>
    <dgm:pt modelId="{728D0B84-91DB-4E02-9F52-1D2EDFFEAAD8}" type="pres">
      <dgm:prSet presAssocID="{C94EF889-A4B2-420A-9BB7-42E987BEC265}" presName="spacer" presStyleCnt="0"/>
      <dgm:spPr/>
    </dgm:pt>
    <dgm:pt modelId="{CF78F854-67F8-4B3B-9059-0CB5BD254FE9}" type="pres">
      <dgm:prSet presAssocID="{8CC2369C-4D04-4130-803A-1BD9B9ED9B52}" presName="parentText" presStyleLbl="node1" presStyleIdx="2" presStyleCnt="3">
        <dgm:presLayoutVars>
          <dgm:chMax val="0"/>
          <dgm:bulletEnabled val="1"/>
        </dgm:presLayoutVars>
      </dgm:prSet>
      <dgm:spPr/>
    </dgm:pt>
  </dgm:ptLst>
  <dgm:cxnLst>
    <dgm:cxn modelId="{FA1FFC3B-A76F-47DC-84C7-5265B9345C4B}" type="presOf" srcId="{8223676D-FF2C-4375-9E66-A497445476FD}" destId="{01EDBCE1-1EA0-4648-B044-D0F64D4FA228}" srcOrd="0" destOrd="0" presId="urn:microsoft.com/office/officeart/2005/8/layout/vList2"/>
    <dgm:cxn modelId="{C424913D-9D7E-4207-BF27-46220701A244}" type="presOf" srcId="{9F855056-424A-44D9-AE0D-9981E8500C13}" destId="{BD679B20-9826-4698-AEDC-37535F405F8F}" srcOrd="0" destOrd="0" presId="urn:microsoft.com/office/officeart/2005/8/layout/vList2"/>
    <dgm:cxn modelId="{1898F350-CDC7-4487-9B90-346BC42F3801}" srcId="{929D6E9C-6049-47CA-AAC5-B25750B6E091}" destId="{9F855056-424A-44D9-AE0D-9981E8500C13}" srcOrd="0" destOrd="0" parTransId="{E69BF64F-7251-4726-972B-C9EB56ADE7CA}" sibTransId="{36B2C94C-EF19-4DAF-A732-6AE479C38831}"/>
    <dgm:cxn modelId="{C60FDF54-369A-47BF-86F4-FCE33FC23185}" srcId="{929D6E9C-6049-47CA-AAC5-B25750B6E091}" destId="{8CC2369C-4D04-4130-803A-1BD9B9ED9B52}" srcOrd="2" destOrd="0" parTransId="{4289798C-D637-43B9-A15A-0816A6E3155A}" sibTransId="{04B4CC65-AF87-4D0E-9615-7FE9B51F4505}"/>
    <dgm:cxn modelId="{A827CFC1-E929-40DC-A482-BCDAD139F6F0}" type="presOf" srcId="{8CC2369C-4D04-4130-803A-1BD9B9ED9B52}" destId="{CF78F854-67F8-4B3B-9059-0CB5BD254FE9}" srcOrd="0" destOrd="0" presId="urn:microsoft.com/office/officeart/2005/8/layout/vList2"/>
    <dgm:cxn modelId="{45A623C3-B508-4421-A44C-D4C3878EB317}" srcId="{929D6E9C-6049-47CA-AAC5-B25750B6E091}" destId="{8223676D-FF2C-4375-9E66-A497445476FD}" srcOrd="1" destOrd="0" parTransId="{4E1BCDA0-D67E-4479-ADFA-2EDAF72E9765}" sibTransId="{C94EF889-A4B2-420A-9BB7-42E987BEC265}"/>
    <dgm:cxn modelId="{13E69EDD-FE23-482E-B1AF-41883DC7C707}" type="presOf" srcId="{929D6E9C-6049-47CA-AAC5-B25750B6E091}" destId="{A8DC4466-95FD-481A-AD44-A7563AB418F8}" srcOrd="0" destOrd="0" presId="urn:microsoft.com/office/officeart/2005/8/layout/vList2"/>
    <dgm:cxn modelId="{96354FAC-B663-411B-9656-A9DF06B37B72}" type="presParOf" srcId="{A8DC4466-95FD-481A-AD44-A7563AB418F8}" destId="{BD679B20-9826-4698-AEDC-37535F405F8F}" srcOrd="0" destOrd="0" presId="urn:microsoft.com/office/officeart/2005/8/layout/vList2"/>
    <dgm:cxn modelId="{041160E5-72A5-4302-818F-C0369A6F9ED0}" type="presParOf" srcId="{A8DC4466-95FD-481A-AD44-A7563AB418F8}" destId="{90C23914-B66B-452B-9BD5-13197E8CDA88}" srcOrd="1" destOrd="0" presId="urn:microsoft.com/office/officeart/2005/8/layout/vList2"/>
    <dgm:cxn modelId="{388745BC-5928-4C97-959A-9BD6C2ECAB71}" type="presParOf" srcId="{A8DC4466-95FD-481A-AD44-A7563AB418F8}" destId="{01EDBCE1-1EA0-4648-B044-D0F64D4FA228}" srcOrd="2" destOrd="0" presId="urn:microsoft.com/office/officeart/2005/8/layout/vList2"/>
    <dgm:cxn modelId="{6C50C5B7-7594-43DB-B8FF-EF69B9C4E03B}" type="presParOf" srcId="{A8DC4466-95FD-481A-AD44-A7563AB418F8}" destId="{728D0B84-91DB-4E02-9F52-1D2EDFFEAAD8}" srcOrd="3" destOrd="0" presId="urn:microsoft.com/office/officeart/2005/8/layout/vList2"/>
    <dgm:cxn modelId="{709CF805-90D5-4587-B068-CCF35479474B}" type="presParOf" srcId="{A8DC4466-95FD-481A-AD44-A7563AB418F8}" destId="{CF78F854-67F8-4B3B-9059-0CB5BD254FE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E8B031-9AC6-4B3F-AC63-6DD48E418C22}">
      <dsp:nvSpPr>
        <dsp:cNvPr id="0" name=""/>
        <dsp:cNvSpPr/>
      </dsp:nvSpPr>
      <dsp:spPr>
        <a:xfrm>
          <a:off x="0" y="285044"/>
          <a:ext cx="4343099" cy="5756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dirty="0"/>
            <a:t>Newsletter via Mailchimp</a:t>
          </a:r>
          <a:endParaRPr lang="en-US" sz="2400" kern="1200" dirty="0"/>
        </a:p>
      </dsp:txBody>
      <dsp:txXfrm>
        <a:off x="28100" y="313144"/>
        <a:ext cx="4286899" cy="519439"/>
      </dsp:txXfrm>
    </dsp:sp>
    <dsp:sp modelId="{8862A1EC-EC55-4C11-8B58-5CE5A4AB67D6}">
      <dsp:nvSpPr>
        <dsp:cNvPr id="0" name=""/>
        <dsp:cNvSpPr/>
      </dsp:nvSpPr>
      <dsp:spPr>
        <a:xfrm>
          <a:off x="0" y="929804"/>
          <a:ext cx="4343099" cy="5756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a:t>Adverts in local magazines</a:t>
          </a:r>
          <a:endParaRPr lang="en-US" sz="2400" kern="1200"/>
        </a:p>
      </dsp:txBody>
      <dsp:txXfrm>
        <a:off x="28100" y="957904"/>
        <a:ext cx="4286899" cy="519439"/>
      </dsp:txXfrm>
    </dsp:sp>
    <dsp:sp modelId="{C59BB9B8-D9F4-463E-99FC-C3EF42D3AA9D}">
      <dsp:nvSpPr>
        <dsp:cNvPr id="0" name=""/>
        <dsp:cNvSpPr/>
      </dsp:nvSpPr>
      <dsp:spPr>
        <a:xfrm>
          <a:off x="0" y="1574564"/>
          <a:ext cx="4343099" cy="5756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dirty="0"/>
            <a:t>Community Outreach</a:t>
          </a:r>
        </a:p>
      </dsp:txBody>
      <dsp:txXfrm>
        <a:off x="28100" y="1602664"/>
        <a:ext cx="4286899" cy="519439"/>
      </dsp:txXfrm>
    </dsp:sp>
    <dsp:sp modelId="{43FEFC29-28C4-4568-AF9D-EEE0140A5677}">
      <dsp:nvSpPr>
        <dsp:cNvPr id="0" name=""/>
        <dsp:cNvSpPr/>
      </dsp:nvSpPr>
      <dsp:spPr>
        <a:xfrm>
          <a:off x="0" y="2219324"/>
          <a:ext cx="4343099" cy="5756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a:t>Active Facebook page</a:t>
          </a:r>
          <a:endParaRPr lang="en-US" sz="2400" kern="1200"/>
        </a:p>
      </dsp:txBody>
      <dsp:txXfrm>
        <a:off x="28100" y="2247424"/>
        <a:ext cx="4286899" cy="519439"/>
      </dsp:txXfrm>
    </dsp:sp>
    <dsp:sp modelId="{6AB3DE40-F6BD-4E2F-BC67-859B5C947BF1}">
      <dsp:nvSpPr>
        <dsp:cNvPr id="0" name=""/>
        <dsp:cNvSpPr/>
      </dsp:nvSpPr>
      <dsp:spPr>
        <a:xfrm>
          <a:off x="0" y="2864084"/>
          <a:ext cx="4343099" cy="5756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a:t>LinkedIn profile</a:t>
          </a:r>
          <a:endParaRPr lang="en-US" sz="2400" kern="1200"/>
        </a:p>
      </dsp:txBody>
      <dsp:txXfrm>
        <a:off x="28100" y="2892184"/>
        <a:ext cx="4286899" cy="519439"/>
      </dsp:txXfrm>
    </dsp:sp>
    <dsp:sp modelId="{6B797A2D-AC3E-4DD4-870F-D804919E9B66}">
      <dsp:nvSpPr>
        <dsp:cNvPr id="0" name=""/>
        <dsp:cNvSpPr/>
      </dsp:nvSpPr>
      <dsp:spPr>
        <a:xfrm>
          <a:off x="0" y="3508844"/>
          <a:ext cx="4343099" cy="5756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a:t>Instagram presence (less active)</a:t>
          </a:r>
          <a:endParaRPr lang="en-US" sz="2400" kern="1200"/>
        </a:p>
      </dsp:txBody>
      <dsp:txXfrm>
        <a:off x="28100" y="3536944"/>
        <a:ext cx="4286899" cy="5194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078469-36BA-4019-88C2-63642ED53EAA}">
      <dsp:nvSpPr>
        <dsp:cNvPr id="0" name=""/>
        <dsp:cNvSpPr/>
      </dsp:nvSpPr>
      <dsp:spPr>
        <a:xfrm>
          <a:off x="0" y="0"/>
          <a:ext cx="3876196" cy="887379"/>
        </a:xfrm>
        <a:prstGeom prst="roundRect">
          <a:avLst>
            <a:gd name="adj" fmla="val 10000"/>
          </a:avLst>
        </a:prstGeom>
        <a:solidFill>
          <a:schemeClr val="accent5">
            <a:hueOff val="0"/>
            <a:satOff val="0"/>
            <a:lumOff val="0"/>
            <a:alphaOff val="0"/>
          </a:schemeClr>
        </a:solid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ct val="35000"/>
            </a:spcAft>
            <a:buNone/>
          </a:pPr>
          <a:r>
            <a:rPr lang="en-GB" sz="2000" kern="1200" dirty="0">
              <a:solidFill>
                <a:schemeClr val="tx1"/>
              </a:solidFill>
            </a:rPr>
            <a:t>Regular newsletter sent to mailing list</a:t>
          </a:r>
          <a:endParaRPr lang="en-US" sz="2000" kern="1200" dirty="0">
            <a:solidFill>
              <a:schemeClr val="tx1"/>
            </a:solidFill>
          </a:endParaRPr>
        </a:p>
      </dsp:txBody>
      <dsp:txXfrm>
        <a:off x="25990" y="25990"/>
        <a:ext cx="2814822" cy="835399"/>
      </dsp:txXfrm>
    </dsp:sp>
    <dsp:sp modelId="{470CB3B3-FD48-4539-A688-904C51B9AD0A}">
      <dsp:nvSpPr>
        <dsp:cNvPr id="0" name=""/>
        <dsp:cNvSpPr/>
      </dsp:nvSpPr>
      <dsp:spPr>
        <a:xfrm>
          <a:off x="289456" y="1010626"/>
          <a:ext cx="3876196" cy="887379"/>
        </a:xfrm>
        <a:prstGeom prst="roundRect">
          <a:avLst>
            <a:gd name="adj" fmla="val 10000"/>
          </a:avLst>
        </a:prstGeom>
        <a:solidFill>
          <a:schemeClr val="accent5">
            <a:hueOff val="-2483469"/>
            <a:satOff val="9953"/>
            <a:lumOff val="2157"/>
            <a:alphaOff val="0"/>
          </a:schemeClr>
        </a:solid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ct val="35000"/>
            </a:spcAft>
            <a:buNone/>
          </a:pPr>
          <a:r>
            <a:rPr lang="en-GB" sz="2000" kern="1200" dirty="0">
              <a:solidFill>
                <a:schemeClr val="tx1"/>
              </a:solidFill>
            </a:rPr>
            <a:t>Over 100 subscribers</a:t>
          </a:r>
          <a:endParaRPr lang="en-US" sz="2000" kern="1200" dirty="0">
            <a:solidFill>
              <a:schemeClr val="tx1"/>
            </a:solidFill>
          </a:endParaRPr>
        </a:p>
      </dsp:txBody>
      <dsp:txXfrm>
        <a:off x="315446" y="1036616"/>
        <a:ext cx="2957964" cy="835399"/>
      </dsp:txXfrm>
    </dsp:sp>
    <dsp:sp modelId="{6969BE10-C2AC-428D-BA8D-A1AAB516F553}">
      <dsp:nvSpPr>
        <dsp:cNvPr id="0" name=""/>
        <dsp:cNvSpPr/>
      </dsp:nvSpPr>
      <dsp:spPr>
        <a:xfrm>
          <a:off x="578912" y="2021252"/>
          <a:ext cx="3876196" cy="887379"/>
        </a:xfrm>
        <a:prstGeom prst="roundRect">
          <a:avLst>
            <a:gd name="adj" fmla="val 10000"/>
          </a:avLst>
        </a:prstGeom>
        <a:solidFill>
          <a:schemeClr val="accent5">
            <a:hueOff val="-4966938"/>
            <a:satOff val="19906"/>
            <a:lumOff val="4314"/>
            <a:alphaOff val="0"/>
          </a:schemeClr>
        </a:solid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00000"/>
            </a:lnSpc>
            <a:spcBef>
              <a:spcPct val="0"/>
            </a:spcBef>
            <a:spcAft>
              <a:spcPct val="35000"/>
            </a:spcAft>
            <a:buNone/>
          </a:pPr>
          <a:r>
            <a:rPr lang="en-GB" sz="1800" kern="1200" dirty="0">
              <a:solidFill>
                <a:schemeClr val="tx1"/>
              </a:solidFill>
            </a:rPr>
            <a:t>Includes analytics: open rates and click tracking</a:t>
          </a:r>
          <a:endParaRPr lang="en-US" sz="1800" kern="1200" dirty="0">
            <a:solidFill>
              <a:schemeClr val="tx1"/>
            </a:solidFill>
          </a:endParaRPr>
        </a:p>
      </dsp:txBody>
      <dsp:txXfrm>
        <a:off x="604902" y="2047242"/>
        <a:ext cx="2957964" cy="835399"/>
      </dsp:txXfrm>
    </dsp:sp>
    <dsp:sp modelId="{F55BA265-D7E8-4E56-A044-320821640AAA}">
      <dsp:nvSpPr>
        <dsp:cNvPr id="0" name=""/>
        <dsp:cNvSpPr/>
      </dsp:nvSpPr>
      <dsp:spPr>
        <a:xfrm>
          <a:off x="960312" y="3026164"/>
          <a:ext cx="3876196" cy="887379"/>
        </a:xfrm>
        <a:prstGeom prst="roundRect">
          <a:avLst>
            <a:gd name="adj" fmla="val 10000"/>
          </a:avLst>
        </a:prstGeom>
        <a:solidFill>
          <a:schemeClr val="accent5">
            <a:hueOff val="-7450407"/>
            <a:satOff val="29858"/>
            <a:lumOff val="6471"/>
            <a:alphaOff val="0"/>
          </a:schemeClr>
        </a:solid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ct val="35000"/>
            </a:spcAft>
            <a:buNone/>
          </a:pPr>
          <a:r>
            <a:rPr lang="en-GB" sz="2000" kern="1200" dirty="0">
              <a:solidFill>
                <a:schemeClr val="tx1"/>
              </a:solidFill>
            </a:rPr>
            <a:t>Highlights upcoming events and club news</a:t>
          </a:r>
          <a:endParaRPr lang="en-US" sz="2000" kern="1200" dirty="0">
            <a:solidFill>
              <a:schemeClr val="tx1"/>
            </a:solidFill>
          </a:endParaRPr>
        </a:p>
      </dsp:txBody>
      <dsp:txXfrm>
        <a:off x="986302" y="3052154"/>
        <a:ext cx="2957964" cy="835399"/>
      </dsp:txXfrm>
    </dsp:sp>
    <dsp:sp modelId="{EDA67354-0981-4CBC-B6AF-F3F7B64EE351}">
      <dsp:nvSpPr>
        <dsp:cNvPr id="0" name=""/>
        <dsp:cNvSpPr/>
      </dsp:nvSpPr>
      <dsp:spPr>
        <a:xfrm>
          <a:off x="1157825" y="4042505"/>
          <a:ext cx="3876196" cy="887379"/>
        </a:xfrm>
        <a:prstGeom prst="roundRect">
          <a:avLst>
            <a:gd name="adj" fmla="val 10000"/>
          </a:avLst>
        </a:prstGeom>
        <a:solidFill>
          <a:schemeClr val="accent5">
            <a:hueOff val="-9933876"/>
            <a:satOff val="39811"/>
            <a:lumOff val="8628"/>
            <a:alphaOff val="0"/>
          </a:schemeClr>
        </a:solid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ct val="35000"/>
            </a:spcAft>
            <a:buNone/>
          </a:pPr>
          <a:r>
            <a:rPr lang="en-GB" sz="2000" kern="1200" dirty="0">
              <a:solidFill>
                <a:schemeClr val="tx1"/>
              </a:solidFill>
            </a:rPr>
            <a:t>Encourages forwarding to potential members</a:t>
          </a:r>
          <a:endParaRPr lang="en-US" sz="2000" kern="1200" dirty="0">
            <a:solidFill>
              <a:schemeClr val="tx1"/>
            </a:solidFill>
          </a:endParaRPr>
        </a:p>
      </dsp:txBody>
      <dsp:txXfrm>
        <a:off x="1183815" y="4068495"/>
        <a:ext cx="2957964" cy="835399"/>
      </dsp:txXfrm>
    </dsp:sp>
    <dsp:sp modelId="{009822B4-6F49-44F6-AFC2-CE7A36165858}">
      <dsp:nvSpPr>
        <dsp:cNvPr id="0" name=""/>
        <dsp:cNvSpPr/>
      </dsp:nvSpPr>
      <dsp:spPr>
        <a:xfrm>
          <a:off x="3299400" y="648279"/>
          <a:ext cx="576796" cy="576796"/>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3429179" y="648279"/>
        <a:ext cx="317238" cy="434039"/>
      </dsp:txXfrm>
    </dsp:sp>
    <dsp:sp modelId="{FD3BA065-80A4-44F9-B13D-B0CBF8B65D1A}">
      <dsp:nvSpPr>
        <dsp:cNvPr id="0" name=""/>
        <dsp:cNvSpPr/>
      </dsp:nvSpPr>
      <dsp:spPr>
        <a:xfrm>
          <a:off x="3588856" y="1658906"/>
          <a:ext cx="576796" cy="576796"/>
        </a:xfrm>
        <a:prstGeom prst="downArrow">
          <a:avLst>
            <a:gd name="adj1" fmla="val 55000"/>
            <a:gd name="adj2" fmla="val 45000"/>
          </a:avLst>
        </a:prstGeom>
        <a:solidFill>
          <a:schemeClr val="accent5">
            <a:tint val="40000"/>
            <a:alpha val="90000"/>
            <a:hueOff val="-3580161"/>
            <a:satOff val="16084"/>
            <a:lumOff val="1106"/>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3718635" y="1658906"/>
        <a:ext cx="317238" cy="434039"/>
      </dsp:txXfrm>
    </dsp:sp>
    <dsp:sp modelId="{3E4E47A0-E19D-4C6B-A5F6-5EB390B8A2BB}">
      <dsp:nvSpPr>
        <dsp:cNvPr id="0" name=""/>
        <dsp:cNvSpPr/>
      </dsp:nvSpPr>
      <dsp:spPr>
        <a:xfrm>
          <a:off x="3878312" y="2654743"/>
          <a:ext cx="576796" cy="576796"/>
        </a:xfrm>
        <a:prstGeom prst="downArrow">
          <a:avLst>
            <a:gd name="adj1" fmla="val 55000"/>
            <a:gd name="adj2" fmla="val 45000"/>
          </a:avLst>
        </a:prstGeom>
        <a:solidFill>
          <a:schemeClr val="accent5">
            <a:tint val="40000"/>
            <a:alpha val="90000"/>
            <a:hueOff val="-7160321"/>
            <a:satOff val="32169"/>
            <a:lumOff val="2211"/>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4008091" y="2654743"/>
        <a:ext cx="317238" cy="434039"/>
      </dsp:txXfrm>
    </dsp:sp>
    <dsp:sp modelId="{100835E1-8D9A-4913-B888-2CFA62D8EB07}">
      <dsp:nvSpPr>
        <dsp:cNvPr id="0" name=""/>
        <dsp:cNvSpPr/>
      </dsp:nvSpPr>
      <dsp:spPr>
        <a:xfrm>
          <a:off x="4167769" y="3675229"/>
          <a:ext cx="576796" cy="576796"/>
        </a:xfrm>
        <a:prstGeom prst="downArrow">
          <a:avLst>
            <a:gd name="adj1" fmla="val 55000"/>
            <a:gd name="adj2" fmla="val 45000"/>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4297548" y="3675229"/>
        <a:ext cx="317238" cy="4340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6878B-D141-40F6-AAF1-A5F94924B085}">
      <dsp:nvSpPr>
        <dsp:cNvPr id="0" name=""/>
        <dsp:cNvSpPr/>
      </dsp:nvSpPr>
      <dsp:spPr>
        <a:xfrm>
          <a:off x="601045" y="129993"/>
          <a:ext cx="624111" cy="6241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862798-0662-49B9-AE84-737E854B1B23}">
      <dsp:nvSpPr>
        <dsp:cNvPr id="0" name=""/>
        <dsp:cNvSpPr/>
      </dsp:nvSpPr>
      <dsp:spPr>
        <a:xfrm>
          <a:off x="219644" y="1035607"/>
          <a:ext cx="1386914" cy="970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sz="2000" kern="1200" dirty="0"/>
            <a:t>Regular adverts in 'Round &amp; About' and 'Vantage Point</a:t>
          </a:r>
          <a:r>
            <a:rPr lang="en-GB" sz="1300" kern="1200" dirty="0"/>
            <a:t>'</a:t>
          </a:r>
          <a:endParaRPr lang="en-US" sz="1300" kern="1200" dirty="0"/>
        </a:p>
      </dsp:txBody>
      <dsp:txXfrm>
        <a:off x="219644" y="1035607"/>
        <a:ext cx="1386914" cy="970839"/>
      </dsp:txXfrm>
    </dsp:sp>
    <dsp:sp modelId="{041DDD29-60A2-49BD-AC88-0F8DF56EB358}">
      <dsp:nvSpPr>
        <dsp:cNvPr id="0" name=""/>
        <dsp:cNvSpPr/>
      </dsp:nvSpPr>
      <dsp:spPr>
        <a:xfrm>
          <a:off x="2230669" y="129993"/>
          <a:ext cx="624111" cy="6241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AFED8F-CF8F-4281-8AC1-BA29D5C265CD}">
      <dsp:nvSpPr>
        <dsp:cNvPr id="0" name=""/>
        <dsp:cNvSpPr/>
      </dsp:nvSpPr>
      <dsp:spPr>
        <a:xfrm>
          <a:off x="1849268" y="1035607"/>
          <a:ext cx="1386914" cy="970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sz="2000" kern="1200" dirty="0"/>
            <a:t>Free diary entries included</a:t>
          </a:r>
          <a:endParaRPr lang="en-US" sz="2000" kern="1200" dirty="0"/>
        </a:p>
      </dsp:txBody>
      <dsp:txXfrm>
        <a:off x="1849268" y="1035607"/>
        <a:ext cx="1386914" cy="970839"/>
      </dsp:txXfrm>
    </dsp:sp>
    <dsp:sp modelId="{2F7E1599-DF67-4983-8A07-1A1C1F3E10F0}">
      <dsp:nvSpPr>
        <dsp:cNvPr id="0" name=""/>
        <dsp:cNvSpPr/>
      </dsp:nvSpPr>
      <dsp:spPr>
        <a:xfrm>
          <a:off x="3860293" y="129993"/>
          <a:ext cx="624111" cy="6241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C2B48D-5B68-4C91-AB2C-4273EB5E35DB}">
      <dsp:nvSpPr>
        <dsp:cNvPr id="0" name=""/>
        <dsp:cNvSpPr/>
      </dsp:nvSpPr>
      <dsp:spPr>
        <a:xfrm>
          <a:off x="3478892" y="1035607"/>
          <a:ext cx="1386914" cy="970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sz="2000" kern="1200" dirty="0"/>
            <a:t>Occasional full-page features about the Club</a:t>
          </a:r>
          <a:endParaRPr lang="en-US" sz="2000" kern="1200" dirty="0"/>
        </a:p>
      </dsp:txBody>
      <dsp:txXfrm>
        <a:off x="3478892" y="1035607"/>
        <a:ext cx="1386914" cy="970839"/>
      </dsp:txXfrm>
    </dsp:sp>
    <dsp:sp modelId="{4208F3CF-185F-42D3-9E98-25D3509C908A}">
      <dsp:nvSpPr>
        <dsp:cNvPr id="0" name=""/>
        <dsp:cNvSpPr/>
      </dsp:nvSpPr>
      <dsp:spPr>
        <a:xfrm>
          <a:off x="2230669" y="2353175"/>
          <a:ext cx="624111" cy="62411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DF4962-8DAD-4507-BCF2-80BA42A19495}">
      <dsp:nvSpPr>
        <dsp:cNvPr id="0" name=""/>
        <dsp:cNvSpPr/>
      </dsp:nvSpPr>
      <dsp:spPr>
        <a:xfrm>
          <a:off x="1849268" y="3258789"/>
          <a:ext cx="1386914" cy="970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sz="2000" kern="1200" dirty="0"/>
            <a:t>Effective for recruiting new members</a:t>
          </a:r>
          <a:endParaRPr lang="en-US" sz="2000" kern="1200" dirty="0"/>
        </a:p>
      </dsp:txBody>
      <dsp:txXfrm>
        <a:off x="1849268" y="3258789"/>
        <a:ext cx="1386914" cy="9708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679B20-9826-4698-AEDC-37535F405F8F}">
      <dsp:nvSpPr>
        <dsp:cNvPr id="0" name=""/>
        <dsp:cNvSpPr/>
      </dsp:nvSpPr>
      <dsp:spPr>
        <a:xfrm>
          <a:off x="0" y="301891"/>
          <a:ext cx="4695039" cy="835379"/>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tx1"/>
              </a:solidFill>
            </a:rPr>
            <a:t>Membership has increased by 31% in the last 12 months</a:t>
          </a:r>
        </a:p>
      </dsp:txBody>
      <dsp:txXfrm>
        <a:off x="40780" y="342671"/>
        <a:ext cx="4613479" cy="753819"/>
      </dsp:txXfrm>
    </dsp:sp>
    <dsp:sp modelId="{01EDBCE1-1EA0-4648-B044-D0F64D4FA228}">
      <dsp:nvSpPr>
        <dsp:cNvPr id="0" name=""/>
        <dsp:cNvSpPr/>
      </dsp:nvSpPr>
      <dsp:spPr>
        <a:xfrm>
          <a:off x="0" y="1197751"/>
          <a:ext cx="4695039" cy="835379"/>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tx1"/>
              </a:solidFill>
            </a:rPr>
            <a:t>Community engagement has increased</a:t>
          </a:r>
        </a:p>
      </dsp:txBody>
      <dsp:txXfrm>
        <a:off x="40780" y="1238531"/>
        <a:ext cx="4613479" cy="753819"/>
      </dsp:txXfrm>
    </dsp:sp>
    <dsp:sp modelId="{CF78F854-67F8-4B3B-9059-0CB5BD254FE9}">
      <dsp:nvSpPr>
        <dsp:cNvPr id="0" name=""/>
        <dsp:cNvSpPr/>
      </dsp:nvSpPr>
      <dsp:spPr>
        <a:xfrm>
          <a:off x="0" y="2093611"/>
          <a:ext cx="4695039" cy="835379"/>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tx1"/>
              </a:solidFill>
            </a:rPr>
            <a:t>Soroptimists are much better known particularly in Godalming and </a:t>
          </a:r>
          <a:r>
            <a:rPr lang="en-US" sz="2100" kern="1200" dirty="0" err="1">
              <a:solidFill>
                <a:schemeClr val="tx1"/>
              </a:solidFill>
            </a:rPr>
            <a:t>Haslemere</a:t>
          </a:r>
          <a:endParaRPr lang="en-US" sz="2100" kern="1200" dirty="0">
            <a:solidFill>
              <a:schemeClr val="tx1"/>
            </a:solidFill>
          </a:endParaRPr>
        </a:p>
      </dsp:txBody>
      <dsp:txXfrm>
        <a:off x="40780" y="2134391"/>
        <a:ext cx="4613479" cy="75381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2126E5-5F24-48DF-84D4-56BA1DD94A3D}" type="datetimeFigureOut">
              <a:rPr lang="en-GB" smtClean="0"/>
              <a:t>22/03/2026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461A9A-B791-4074-8F47-52508EEA732D}" type="slidenum">
              <a:rPr lang="en-GB" smtClean="0"/>
              <a:t>‹#›</a:t>
            </a:fld>
            <a:endParaRPr lang="en-GB"/>
          </a:p>
        </p:txBody>
      </p:sp>
    </p:spTree>
    <p:extLst>
      <p:ext uri="{BB962C8B-B14F-4D97-AF65-F5344CB8AC3E}">
        <p14:creationId xmlns:p14="http://schemas.microsoft.com/office/powerpoint/2010/main" val="757689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3/22/2026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3/22/2026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3/22/2026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3/22/2026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3/22/2026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3/22/2026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3/22/2026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3/22/2026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3/22/2026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png"/><Relationship Id="rId7" Type="http://schemas.openxmlformats.org/officeDocument/2006/relationships/diagramColors" Target="../diagrams/colors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png"/><Relationship Id="rId7" Type="http://schemas.openxmlformats.org/officeDocument/2006/relationships/diagramQuickStyle" Target="../diagrams/quickStyle5.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12.png"/><Relationship Id="rId9" Type="http://schemas.microsoft.com/office/2007/relationships/diagramDrawing" Target="../diagrams/drawing5.xml"/></Relationships>
</file>

<file path=ppt/slides/_rels/slide7.xml.rels><?xml version="1.0" encoding="UTF-8" standalone="yes"?>
<Relationships xmlns="http://schemas.openxmlformats.org/package/2006/relationships"><Relationship Id="rId3" Type="http://schemas.openxmlformats.org/officeDocument/2006/relationships/hyperlink" Target="mailto:sisurreyhills@gmail.com"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351564"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580056" y="992094"/>
            <a:ext cx="2712684" cy="2795160"/>
          </a:xfrm>
        </p:spPr>
        <p:txBody>
          <a:bodyPr>
            <a:normAutofit/>
          </a:bodyPr>
          <a:lstStyle/>
          <a:p>
            <a:r>
              <a:rPr lang="en-GB" sz="3800" b="1" dirty="0"/>
              <a:t>PR and Media Coverage Report</a:t>
            </a:r>
          </a:p>
        </p:txBody>
      </p:sp>
      <p:sp>
        <p:nvSpPr>
          <p:cNvPr id="3" name="Subtitle 2"/>
          <p:cNvSpPr>
            <a:spLocks noGrp="1"/>
          </p:cNvSpPr>
          <p:nvPr>
            <p:ph type="subTitle" idx="1"/>
          </p:nvPr>
        </p:nvSpPr>
        <p:spPr>
          <a:xfrm>
            <a:off x="747215" y="4121253"/>
            <a:ext cx="2344003" cy="1136843"/>
          </a:xfrm>
        </p:spPr>
        <p:txBody>
          <a:bodyPr>
            <a:normAutofit/>
          </a:bodyPr>
          <a:lstStyle/>
          <a:p>
            <a:r>
              <a:rPr lang="en-GB" sz="1600"/>
              <a:t>For Regional Meeting</a:t>
            </a:r>
          </a:p>
          <a:p>
            <a:r>
              <a:rPr lang="en-GB" sz="1600"/>
              <a:t>March 2026</a:t>
            </a:r>
          </a:p>
        </p:txBody>
      </p:sp>
      <p:pic>
        <p:nvPicPr>
          <p:cNvPr id="5" name="Picture 4">
            <a:extLst>
              <a:ext uri="{FF2B5EF4-FFF2-40B4-BE49-F238E27FC236}">
                <a16:creationId xmlns:a16="http://schemas.microsoft.com/office/drawing/2014/main" id="{4DEC76E1-D2C1-D483-9CD5-0A3CAF115E48}"/>
              </a:ext>
            </a:extLst>
          </p:cNvPr>
          <p:cNvPicPr>
            <a:picLocks noChangeAspect="1"/>
          </p:cNvPicPr>
          <p:nvPr/>
        </p:nvPicPr>
        <p:blipFill>
          <a:blip r:embed="rId2"/>
          <a:stretch>
            <a:fillRect/>
          </a:stretch>
        </p:blipFill>
        <p:spPr>
          <a:xfrm>
            <a:off x="4421813" y="2365048"/>
            <a:ext cx="4281487" cy="209792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8824632"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52775" y="609597"/>
            <a:ext cx="7044316" cy="1330841"/>
          </a:xfrm>
        </p:spPr>
        <p:txBody>
          <a:bodyPr>
            <a:normAutofit/>
          </a:bodyPr>
          <a:lstStyle/>
          <a:p>
            <a:r>
              <a:rPr lang="en-GB"/>
              <a:t>Multi‑Channel Visibility</a:t>
            </a:r>
          </a:p>
        </p:txBody>
      </p:sp>
      <p:graphicFrame>
        <p:nvGraphicFramePr>
          <p:cNvPr id="18" name="Content Placeholder 2">
            <a:extLst>
              <a:ext uri="{FF2B5EF4-FFF2-40B4-BE49-F238E27FC236}">
                <a16:creationId xmlns:a16="http://schemas.microsoft.com/office/drawing/2014/main" id="{E6F2C6CB-2686-9629-A2CC-BD230D37C275}"/>
              </a:ext>
            </a:extLst>
          </p:cNvPr>
          <p:cNvGraphicFramePr>
            <a:graphicFrameLocks noGrp="1"/>
          </p:cNvGraphicFramePr>
          <p:nvPr>
            <p:ph idx="1"/>
            <p:extLst>
              <p:ext uri="{D42A27DB-BD31-4B8C-83A1-F6EECF244321}">
                <p14:modId xmlns:p14="http://schemas.microsoft.com/office/powerpoint/2010/main" val="392806644"/>
              </p:ext>
            </p:extLst>
          </p:nvPr>
        </p:nvGraphicFramePr>
        <p:xfrm>
          <a:off x="688369" y="1746608"/>
          <a:ext cx="4343099" cy="4369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E93BD0EA-D182-7CB5-84C6-96E869701831}"/>
              </a:ext>
            </a:extLst>
          </p:cNvPr>
          <p:cNvPicPr>
            <a:picLocks noChangeAspect="1"/>
          </p:cNvPicPr>
          <p:nvPr/>
        </p:nvPicPr>
        <p:blipFill>
          <a:blip r:embed="rId7"/>
          <a:stretch>
            <a:fillRect/>
          </a:stretch>
        </p:blipFill>
        <p:spPr>
          <a:xfrm>
            <a:off x="5544564" y="3182985"/>
            <a:ext cx="3086340" cy="1512306"/>
          </a:xfrm>
          <a:prstGeom prst="rect">
            <a:avLst/>
          </a:prstGeom>
        </p:spPr>
      </p:pic>
      <p:sp>
        <p:nvSpPr>
          <p:cNvPr id="1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036218" y="6209414"/>
            <a:ext cx="5107781"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6897DEB4-4A88-4293-A935-9B25506C1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FBE42BC3-6707-4CBF-9386-048B994A4F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414" y="0"/>
            <a:ext cx="5653586" cy="6858000"/>
          </a:xfrm>
          <a:custGeom>
            <a:avLst/>
            <a:gdLst>
              <a:gd name="connsiteX0" fmla="*/ 366246 w 7538114"/>
              <a:gd name="connsiteY0" fmla="*/ 0 h 6858000"/>
              <a:gd name="connsiteX1" fmla="*/ 2830292 w 7538114"/>
              <a:gd name="connsiteY1" fmla="*/ 0 h 6858000"/>
              <a:gd name="connsiteX2" fmla="*/ 3903260 w 7538114"/>
              <a:gd name="connsiteY2" fmla="*/ 0 h 6858000"/>
              <a:gd name="connsiteX3" fmla="*/ 4597266 w 7538114"/>
              <a:gd name="connsiteY3" fmla="*/ 0 h 6858000"/>
              <a:gd name="connsiteX4" fmla="*/ 7192370 w 7538114"/>
              <a:gd name="connsiteY4" fmla="*/ 0 h 6858000"/>
              <a:gd name="connsiteX5" fmla="*/ 7538114 w 7538114"/>
              <a:gd name="connsiteY5" fmla="*/ 0 h 6858000"/>
              <a:gd name="connsiteX6" fmla="*/ 7538114 w 7538114"/>
              <a:gd name="connsiteY6" fmla="*/ 6858000 h 6858000"/>
              <a:gd name="connsiteX7" fmla="*/ 7192370 w 7538114"/>
              <a:gd name="connsiteY7" fmla="*/ 6858000 h 6858000"/>
              <a:gd name="connsiteX8" fmla="*/ 4597266 w 7538114"/>
              <a:gd name="connsiteY8" fmla="*/ 6858000 h 6858000"/>
              <a:gd name="connsiteX9" fmla="*/ 3903260 w 7538114"/>
              <a:gd name="connsiteY9" fmla="*/ 6858000 h 6858000"/>
              <a:gd name="connsiteX10" fmla="*/ 2830292 w 7538114"/>
              <a:gd name="connsiteY10" fmla="*/ 6858000 h 6858000"/>
              <a:gd name="connsiteX11" fmla="*/ 170314 w 7538114"/>
              <a:gd name="connsiteY11" fmla="*/ 6858000 h 6858000"/>
              <a:gd name="connsiteX12" fmla="*/ 170341 w 7538114"/>
              <a:gd name="connsiteY12" fmla="*/ 6857759 h 6858000"/>
              <a:gd name="connsiteX13" fmla="*/ 173485 w 7538114"/>
              <a:gd name="connsiteY13" fmla="*/ 6852129 h 6858000"/>
              <a:gd name="connsiteX14" fmla="*/ 167544 w 7538114"/>
              <a:gd name="connsiteY14" fmla="*/ 6830335 h 6858000"/>
              <a:gd name="connsiteX15" fmla="*/ 163472 w 7538114"/>
              <a:gd name="connsiteY15" fmla="*/ 6796707 h 6858000"/>
              <a:gd name="connsiteX16" fmla="*/ 160535 w 7538114"/>
              <a:gd name="connsiteY16" fmla="*/ 6780725 h 6858000"/>
              <a:gd name="connsiteX17" fmla="*/ 162318 w 7538114"/>
              <a:gd name="connsiteY17" fmla="*/ 6767829 h 6858000"/>
              <a:gd name="connsiteX18" fmla="*/ 162771 w 7538114"/>
              <a:gd name="connsiteY18" fmla="*/ 6694444 h 6858000"/>
              <a:gd name="connsiteX19" fmla="*/ 165604 w 7538114"/>
              <a:gd name="connsiteY19" fmla="*/ 6677569 h 6858000"/>
              <a:gd name="connsiteX20" fmla="*/ 171255 w 7538114"/>
              <a:gd name="connsiteY20" fmla="*/ 6669571 h 6858000"/>
              <a:gd name="connsiteX21" fmla="*/ 169240 w 7538114"/>
              <a:gd name="connsiteY21" fmla="*/ 6663304 h 6858000"/>
              <a:gd name="connsiteX22" fmla="*/ 169039 w 7538114"/>
              <a:gd name="connsiteY22" fmla="*/ 6618916 h 6858000"/>
              <a:gd name="connsiteX23" fmla="*/ 168392 w 7538114"/>
              <a:gd name="connsiteY23" fmla="*/ 6589960 h 6858000"/>
              <a:gd name="connsiteX24" fmla="*/ 160636 w 7538114"/>
              <a:gd name="connsiteY24" fmla="*/ 6588200 h 6858000"/>
              <a:gd name="connsiteX25" fmla="*/ 157872 w 7538114"/>
              <a:gd name="connsiteY25" fmla="*/ 6562416 h 6858000"/>
              <a:gd name="connsiteX26" fmla="*/ 162851 w 7538114"/>
              <a:gd name="connsiteY26" fmla="*/ 6534939 h 6858000"/>
              <a:gd name="connsiteX27" fmla="*/ 162153 w 7538114"/>
              <a:gd name="connsiteY27" fmla="*/ 6502552 h 6858000"/>
              <a:gd name="connsiteX28" fmla="*/ 161821 w 7538114"/>
              <a:gd name="connsiteY28" fmla="*/ 6483172 h 6858000"/>
              <a:gd name="connsiteX29" fmla="*/ 154586 w 7538114"/>
              <a:gd name="connsiteY29" fmla="*/ 6432309 h 6858000"/>
              <a:gd name="connsiteX30" fmla="*/ 127078 w 7538114"/>
              <a:gd name="connsiteY30" fmla="*/ 6349783 h 6858000"/>
              <a:gd name="connsiteX31" fmla="*/ 123181 w 7538114"/>
              <a:gd name="connsiteY31" fmla="*/ 6323872 h 6858000"/>
              <a:gd name="connsiteX32" fmla="*/ 124767 w 7538114"/>
              <a:gd name="connsiteY32" fmla="*/ 6319343 h 6858000"/>
              <a:gd name="connsiteX33" fmla="*/ 108246 w 7538114"/>
              <a:gd name="connsiteY33" fmla="*/ 6190348 h 6858000"/>
              <a:gd name="connsiteX34" fmla="*/ 107279 w 7538114"/>
              <a:gd name="connsiteY34" fmla="*/ 6167269 h 6858000"/>
              <a:gd name="connsiteX35" fmla="*/ 107883 w 7538114"/>
              <a:gd name="connsiteY35" fmla="*/ 6149986 h 6858000"/>
              <a:gd name="connsiteX36" fmla="*/ 102380 w 7538114"/>
              <a:gd name="connsiteY36" fmla="*/ 6108622 h 6858000"/>
              <a:gd name="connsiteX37" fmla="*/ 90314 w 7538114"/>
              <a:gd name="connsiteY37" fmla="*/ 6041155 h 6858000"/>
              <a:gd name="connsiteX38" fmla="*/ 88409 w 7538114"/>
              <a:gd name="connsiteY38" fmla="*/ 6026587 h 6858000"/>
              <a:gd name="connsiteX39" fmla="*/ 89403 w 7538114"/>
              <a:gd name="connsiteY39" fmla="*/ 6013265 h 6858000"/>
              <a:gd name="connsiteX40" fmla="*/ 91927 w 7538114"/>
              <a:gd name="connsiteY40" fmla="*/ 6009478 h 6858000"/>
              <a:gd name="connsiteX41" fmla="*/ 91302 w 7538114"/>
              <a:gd name="connsiteY41" fmla="*/ 6001336 h 6858000"/>
              <a:gd name="connsiteX42" fmla="*/ 91687 w 7538114"/>
              <a:gd name="connsiteY42" fmla="*/ 5999003 h 6858000"/>
              <a:gd name="connsiteX43" fmla="*/ 93336 w 7538114"/>
              <a:gd name="connsiteY43" fmla="*/ 5985795 h 6858000"/>
              <a:gd name="connsiteX44" fmla="*/ 83190 w 7538114"/>
              <a:gd name="connsiteY44" fmla="*/ 5961758 h 6858000"/>
              <a:gd name="connsiteX45" fmla="*/ 81952 w 7538114"/>
              <a:gd name="connsiteY45" fmla="*/ 5928761 h 6858000"/>
              <a:gd name="connsiteX46" fmla="*/ 67420 w 7538114"/>
              <a:gd name="connsiteY46" fmla="*/ 5787247 h 6858000"/>
              <a:gd name="connsiteX47" fmla="*/ 50760 w 7538114"/>
              <a:gd name="connsiteY47" fmla="*/ 5710700 h 6858000"/>
              <a:gd name="connsiteX48" fmla="*/ 42956 w 7538114"/>
              <a:gd name="connsiteY48" fmla="*/ 5641754 h 6858000"/>
              <a:gd name="connsiteX49" fmla="*/ 29695 w 7538114"/>
              <a:gd name="connsiteY49" fmla="*/ 5602326 h 6858000"/>
              <a:gd name="connsiteX50" fmla="*/ 18841 w 7538114"/>
              <a:gd name="connsiteY50" fmla="*/ 5570885 h 6858000"/>
              <a:gd name="connsiteX51" fmla="*/ 9977 w 7538114"/>
              <a:gd name="connsiteY51" fmla="*/ 5543492 h 6858000"/>
              <a:gd name="connsiteX52" fmla="*/ 5255 w 7538114"/>
              <a:gd name="connsiteY52" fmla="*/ 5531024 h 6858000"/>
              <a:gd name="connsiteX53" fmla="*/ 5447 w 7538114"/>
              <a:gd name="connsiteY53" fmla="*/ 5527845 h 6858000"/>
              <a:gd name="connsiteX54" fmla="*/ 0 w 7538114"/>
              <a:gd name="connsiteY54" fmla="*/ 5507724 h 6858000"/>
              <a:gd name="connsiteX55" fmla="*/ 435 w 7538114"/>
              <a:gd name="connsiteY55" fmla="*/ 5507045 h 6858000"/>
              <a:gd name="connsiteX56" fmla="*/ 1128 w 7538114"/>
              <a:gd name="connsiteY56" fmla="*/ 5499619 h 6858000"/>
              <a:gd name="connsiteX57" fmla="*/ 1291 w 7538114"/>
              <a:gd name="connsiteY57" fmla="*/ 5486342 h 6858000"/>
              <a:gd name="connsiteX58" fmla="*/ 7976 w 7538114"/>
              <a:gd name="connsiteY58" fmla="*/ 5450755 h 6858000"/>
              <a:gd name="connsiteX59" fmla="*/ 2355 w 7538114"/>
              <a:gd name="connsiteY59" fmla="*/ 5429732 h 6858000"/>
              <a:gd name="connsiteX60" fmla="*/ 1499 w 7538114"/>
              <a:gd name="connsiteY60" fmla="*/ 5370432 h 6858000"/>
              <a:gd name="connsiteX61" fmla="*/ 11483 w 7538114"/>
              <a:gd name="connsiteY61" fmla="*/ 5308330 h 6858000"/>
              <a:gd name="connsiteX62" fmla="*/ 12793 w 7538114"/>
              <a:gd name="connsiteY62" fmla="*/ 5246026 h 6858000"/>
              <a:gd name="connsiteX63" fmla="*/ 12525 w 7538114"/>
              <a:gd name="connsiteY63" fmla="*/ 5223468 h 6858000"/>
              <a:gd name="connsiteX64" fmla="*/ 15322 w 7538114"/>
              <a:gd name="connsiteY64" fmla="*/ 5183258 h 6858000"/>
              <a:gd name="connsiteX65" fmla="*/ 18633 w 7538114"/>
              <a:gd name="connsiteY65" fmla="*/ 5164842 h 6858000"/>
              <a:gd name="connsiteX66" fmla="*/ 18428 w 7538114"/>
              <a:gd name="connsiteY66" fmla="*/ 5164034 h 6858000"/>
              <a:gd name="connsiteX67" fmla="*/ 19854 w 7538114"/>
              <a:gd name="connsiteY67" fmla="*/ 5162388 h 6858000"/>
              <a:gd name="connsiteX68" fmla="*/ 20514 w 7538114"/>
              <a:gd name="connsiteY68" fmla="*/ 5158981 h 6858000"/>
              <a:gd name="connsiteX69" fmla="*/ 20089 w 7538114"/>
              <a:gd name="connsiteY69" fmla="*/ 5149681 h 6858000"/>
              <a:gd name="connsiteX70" fmla="*/ 19561 w 7538114"/>
              <a:gd name="connsiteY70" fmla="*/ 5146183 h 6858000"/>
              <a:gd name="connsiteX71" fmla="*/ 19571 w 7538114"/>
              <a:gd name="connsiteY71" fmla="*/ 5141065 h 6858000"/>
              <a:gd name="connsiteX72" fmla="*/ 19690 w 7538114"/>
              <a:gd name="connsiteY72" fmla="*/ 5140937 h 6858000"/>
              <a:gd name="connsiteX73" fmla="*/ 19471 w 7538114"/>
              <a:gd name="connsiteY73" fmla="*/ 5136144 h 6858000"/>
              <a:gd name="connsiteX74" fmla="*/ 16918 w 7538114"/>
              <a:gd name="connsiteY74" fmla="*/ 5112689 h 6858000"/>
              <a:gd name="connsiteX75" fmla="*/ 28071 w 7538114"/>
              <a:gd name="connsiteY75" fmla="*/ 5081696 h 6858000"/>
              <a:gd name="connsiteX76" fmla="*/ 30005 w 7538114"/>
              <a:gd name="connsiteY76" fmla="*/ 5068879 h 6858000"/>
              <a:gd name="connsiteX77" fmla="*/ 31661 w 7538114"/>
              <a:gd name="connsiteY77" fmla="*/ 5062033 h 6858000"/>
              <a:gd name="connsiteX78" fmla="*/ 32169 w 7538114"/>
              <a:gd name="connsiteY78" fmla="*/ 5061608 h 6858000"/>
              <a:gd name="connsiteX79" fmla="*/ 27436 w 7538114"/>
              <a:gd name="connsiteY79" fmla="*/ 5021480 h 6858000"/>
              <a:gd name="connsiteX80" fmla="*/ 26614 w 7538114"/>
              <a:gd name="connsiteY80" fmla="*/ 5013906 h 6858000"/>
              <a:gd name="connsiteX81" fmla="*/ 25056 w 7538114"/>
              <a:gd name="connsiteY81" fmla="*/ 5011767 h 6858000"/>
              <a:gd name="connsiteX82" fmla="*/ 24513 w 7538114"/>
              <a:gd name="connsiteY82" fmla="*/ 5000592 h 6858000"/>
              <a:gd name="connsiteX83" fmla="*/ 24951 w 7538114"/>
              <a:gd name="connsiteY83" fmla="*/ 4999307 h 6858000"/>
              <a:gd name="connsiteX84" fmla="*/ 22644 w 7538114"/>
              <a:gd name="connsiteY84" fmla="*/ 4990090 h 6858000"/>
              <a:gd name="connsiteX85" fmla="*/ 18465 w 7538114"/>
              <a:gd name="connsiteY85" fmla="*/ 4982366 h 6858000"/>
              <a:gd name="connsiteX86" fmla="*/ 20888 w 7538114"/>
              <a:gd name="connsiteY86" fmla="*/ 4887310 h 6858000"/>
              <a:gd name="connsiteX87" fmla="*/ 15781 w 7538114"/>
              <a:gd name="connsiteY87" fmla="*/ 4807298 h 6858000"/>
              <a:gd name="connsiteX88" fmla="*/ 19649 w 7538114"/>
              <a:gd name="connsiteY88" fmla="*/ 4779990 h 6858000"/>
              <a:gd name="connsiteX89" fmla="*/ 21858 w 7538114"/>
              <a:gd name="connsiteY89" fmla="*/ 4664237 h 6858000"/>
              <a:gd name="connsiteX90" fmla="*/ 13583 w 7538114"/>
              <a:gd name="connsiteY90" fmla="*/ 4598607 h 6858000"/>
              <a:gd name="connsiteX91" fmla="*/ 7118 w 7538114"/>
              <a:gd name="connsiteY91" fmla="*/ 4546768 h 6858000"/>
              <a:gd name="connsiteX92" fmla="*/ 14555 w 7538114"/>
              <a:gd name="connsiteY92" fmla="*/ 4522182 h 6858000"/>
              <a:gd name="connsiteX93" fmla="*/ 17290 w 7538114"/>
              <a:gd name="connsiteY93" fmla="*/ 4509768 h 6858000"/>
              <a:gd name="connsiteX94" fmla="*/ 17421 w 7538114"/>
              <a:gd name="connsiteY94" fmla="*/ 4494586 h 6858000"/>
              <a:gd name="connsiteX95" fmla="*/ 18193 w 7538114"/>
              <a:gd name="connsiteY95" fmla="*/ 4440649 h 6858000"/>
              <a:gd name="connsiteX96" fmla="*/ 16616 w 7538114"/>
              <a:gd name="connsiteY96" fmla="*/ 4431853 h 6858000"/>
              <a:gd name="connsiteX97" fmla="*/ 19246 w 7538114"/>
              <a:gd name="connsiteY97" fmla="*/ 4403141 h 6858000"/>
              <a:gd name="connsiteX98" fmla="*/ 19623 w 7538114"/>
              <a:gd name="connsiteY98" fmla="*/ 4356631 h 6858000"/>
              <a:gd name="connsiteX99" fmla="*/ 20293 w 7538114"/>
              <a:gd name="connsiteY99" fmla="*/ 4339937 h 6858000"/>
              <a:gd name="connsiteX100" fmla="*/ 18752 w 7538114"/>
              <a:gd name="connsiteY100" fmla="*/ 4331435 h 6858000"/>
              <a:gd name="connsiteX101" fmla="*/ 24901 w 7538114"/>
              <a:gd name="connsiteY101" fmla="*/ 4320990 h 6858000"/>
              <a:gd name="connsiteX102" fmla="*/ 23734 w 7538114"/>
              <a:gd name="connsiteY102" fmla="*/ 4309111 h 6858000"/>
              <a:gd name="connsiteX103" fmla="*/ 29040 w 7538114"/>
              <a:gd name="connsiteY103" fmla="*/ 4263489 h 6858000"/>
              <a:gd name="connsiteX104" fmla="*/ 29429 w 7538114"/>
              <a:gd name="connsiteY104" fmla="*/ 4258775 h 6858000"/>
              <a:gd name="connsiteX105" fmla="*/ 33702 w 7538114"/>
              <a:gd name="connsiteY105" fmla="*/ 4248512 h 6858000"/>
              <a:gd name="connsiteX106" fmla="*/ 37356 w 7538114"/>
              <a:gd name="connsiteY106" fmla="*/ 4228644 h 6858000"/>
              <a:gd name="connsiteX107" fmla="*/ 50107 w 7538114"/>
              <a:gd name="connsiteY107" fmla="*/ 4193665 h 6858000"/>
              <a:gd name="connsiteX108" fmla="*/ 56192 w 7538114"/>
              <a:gd name="connsiteY108" fmla="*/ 4173105 h 6858000"/>
              <a:gd name="connsiteX109" fmla="*/ 61800 w 7538114"/>
              <a:gd name="connsiteY109" fmla="*/ 4159194 h 6858000"/>
              <a:gd name="connsiteX110" fmla="*/ 69720 w 7538114"/>
              <a:gd name="connsiteY110" fmla="*/ 4118135 h 6858000"/>
              <a:gd name="connsiteX111" fmla="*/ 80190 w 7538114"/>
              <a:gd name="connsiteY111" fmla="*/ 4047713 h 6858000"/>
              <a:gd name="connsiteX112" fmla="*/ 96666 w 7538114"/>
              <a:gd name="connsiteY112" fmla="*/ 3980780 h 6858000"/>
              <a:gd name="connsiteX113" fmla="*/ 107651 w 7538114"/>
              <a:gd name="connsiteY113" fmla="*/ 3941872 h 6858000"/>
              <a:gd name="connsiteX114" fmla="*/ 118444 w 7538114"/>
              <a:gd name="connsiteY114" fmla="*/ 3897465 h 6858000"/>
              <a:gd name="connsiteX115" fmla="*/ 134545 w 7538114"/>
              <a:gd name="connsiteY115" fmla="*/ 3811132 h 6858000"/>
              <a:gd name="connsiteX116" fmla="*/ 145381 w 7538114"/>
              <a:gd name="connsiteY116" fmla="*/ 3746540 h 6858000"/>
              <a:gd name="connsiteX117" fmla="*/ 146587 w 7538114"/>
              <a:gd name="connsiteY117" fmla="*/ 3670275 h 6858000"/>
              <a:gd name="connsiteX118" fmla="*/ 165690 w 7538114"/>
              <a:gd name="connsiteY118" fmla="*/ 3580981 h 6858000"/>
              <a:gd name="connsiteX119" fmla="*/ 163175 w 7538114"/>
              <a:gd name="connsiteY119" fmla="*/ 3570960 h 6858000"/>
              <a:gd name="connsiteX120" fmla="*/ 162665 w 7538114"/>
              <a:gd name="connsiteY120" fmla="*/ 3560693 h 6858000"/>
              <a:gd name="connsiteX121" fmla="*/ 163299 w 7538114"/>
              <a:gd name="connsiteY121" fmla="*/ 3559743 h 6858000"/>
              <a:gd name="connsiteX122" fmla="*/ 164777 w 7538114"/>
              <a:gd name="connsiteY122" fmla="*/ 3548721 h 6858000"/>
              <a:gd name="connsiteX123" fmla="*/ 163708 w 7538114"/>
              <a:gd name="connsiteY123" fmla="*/ 3545693 h 6858000"/>
              <a:gd name="connsiteX124" fmla="*/ 164286 w 7538114"/>
              <a:gd name="connsiteY124" fmla="*/ 3537938 h 6858000"/>
              <a:gd name="connsiteX125" fmla="*/ 164247 w 7538114"/>
              <a:gd name="connsiteY125" fmla="*/ 3522141 h 6858000"/>
              <a:gd name="connsiteX126" fmla="*/ 165343 w 7538114"/>
              <a:gd name="connsiteY126" fmla="*/ 3519672 h 6858000"/>
              <a:gd name="connsiteX127" fmla="*/ 167001 w 7538114"/>
              <a:gd name="connsiteY127" fmla="*/ 3496604 h 6858000"/>
              <a:gd name="connsiteX128" fmla="*/ 167547 w 7538114"/>
              <a:gd name="connsiteY128" fmla="*/ 3496517 h 6858000"/>
              <a:gd name="connsiteX129" fmla="*/ 170301 w 7538114"/>
              <a:gd name="connsiteY129" fmla="*/ 3491023 h 6858000"/>
              <a:gd name="connsiteX130" fmla="*/ 174371 w 7538114"/>
              <a:gd name="connsiteY130" fmla="*/ 3479998 h 6858000"/>
              <a:gd name="connsiteX131" fmla="*/ 190228 w 7538114"/>
              <a:gd name="connsiteY131" fmla="*/ 3457434 h 6858000"/>
              <a:gd name="connsiteX132" fmla="*/ 192016 w 7538114"/>
              <a:gd name="connsiteY132" fmla="*/ 3433411 h 6858000"/>
              <a:gd name="connsiteX133" fmla="*/ 192663 w 7538114"/>
              <a:gd name="connsiteY133" fmla="*/ 3428691 h 6858000"/>
              <a:gd name="connsiteX134" fmla="*/ 192793 w 7538114"/>
              <a:gd name="connsiteY134" fmla="*/ 3428643 h 6858000"/>
              <a:gd name="connsiteX135" fmla="*/ 193710 w 7538114"/>
              <a:gd name="connsiteY135" fmla="*/ 3423760 h 6858000"/>
              <a:gd name="connsiteX136" fmla="*/ 193839 w 7538114"/>
              <a:gd name="connsiteY136" fmla="*/ 3420085 h 6858000"/>
              <a:gd name="connsiteX137" fmla="*/ 195094 w 7538114"/>
              <a:gd name="connsiteY137" fmla="*/ 3410930 h 6858000"/>
              <a:gd name="connsiteX138" fmla="*/ 196311 w 7538114"/>
              <a:gd name="connsiteY138" fmla="*/ 3408092 h 6858000"/>
              <a:gd name="connsiteX139" fmla="*/ 197928 w 7538114"/>
              <a:gd name="connsiteY139" fmla="*/ 3407419 h 6858000"/>
              <a:gd name="connsiteX140" fmla="*/ 197881 w 7538114"/>
              <a:gd name="connsiteY140" fmla="*/ 3406520 h 6858000"/>
              <a:gd name="connsiteX141" fmla="*/ 204222 w 7538114"/>
              <a:gd name="connsiteY141" fmla="*/ 3391015 h 6858000"/>
              <a:gd name="connsiteX142" fmla="*/ 213950 w 7538114"/>
              <a:gd name="connsiteY142" fmla="*/ 3354361 h 6858000"/>
              <a:gd name="connsiteX143" fmla="*/ 217699 w 7538114"/>
              <a:gd name="connsiteY143" fmla="*/ 3332639 h 6858000"/>
              <a:gd name="connsiteX144" fmla="*/ 229963 w 7538114"/>
              <a:gd name="connsiteY144" fmla="*/ 3273935 h 6858000"/>
              <a:gd name="connsiteX145" fmla="*/ 243785 w 7538114"/>
              <a:gd name="connsiteY145" fmla="*/ 3215621 h 6858000"/>
              <a:gd name="connsiteX146" fmla="*/ 259175 w 7538114"/>
              <a:gd name="connsiteY146" fmla="*/ 3189909 h 6858000"/>
              <a:gd name="connsiteX147" fmla="*/ 259988 w 7538114"/>
              <a:gd name="connsiteY147" fmla="*/ 3186579 h 6858000"/>
              <a:gd name="connsiteX148" fmla="*/ 259980 w 7538114"/>
              <a:gd name="connsiteY148" fmla="*/ 3177264 h 6858000"/>
              <a:gd name="connsiteX149" fmla="*/ 259609 w 7538114"/>
              <a:gd name="connsiteY149" fmla="*/ 3173723 h 6858000"/>
              <a:gd name="connsiteX150" fmla="*/ 259848 w 7538114"/>
              <a:gd name="connsiteY150" fmla="*/ 3168622 h 6858000"/>
              <a:gd name="connsiteX151" fmla="*/ 259971 w 7538114"/>
              <a:gd name="connsiteY151" fmla="*/ 3168508 h 6858000"/>
              <a:gd name="connsiteX152" fmla="*/ 259966 w 7538114"/>
              <a:gd name="connsiteY152" fmla="*/ 3163706 h 6858000"/>
              <a:gd name="connsiteX153" fmla="*/ 258467 w 7538114"/>
              <a:gd name="connsiteY153" fmla="*/ 3140064 h 6858000"/>
              <a:gd name="connsiteX154" fmla="*/ 270990 w 7538114"/>
              <a:gd name="connsiteY154" fmla="*/ 3110288 h 6858000"/>
              <a:gd name="connsiteX155" fmla="*/ 273494 w 7538114"/>
              <a:gd name="connsiteY155" fmla="*/ 3097704 h 6858000"/>
              <a:gd name="connsiteX156" fmla="*/ 275456 w 7538114"/>
              <a:gd name="connsiteY156" fmla="*/ 3091047 h 6858000"/>
              <a:gd name="connsiteX157" fmla="*/ 275980 w 7538114"/>
              <a:gd name="connsiteY157" fmla="*/ 3090672 h 6858000"/>
              <a:gd name="connsiteX158" fmla="*/ 274486 w 7538114"/>
              <a:gd name="connsiteY158" fmla="*/ 3068004 h 6858000"/>
              <a:gd name="connsiteX159" fmla="*/ 275226 w 7538114"/>
              <a:gd name="connsiteY159" fmla="*/ 3065087 h 6858000"/>
              <a:gd name="connsiteX160" fmla="*/ 273050 w 7538114"/>
              <a:gd name="connsiteY160" fmla="*/ 3050191 h 6858000"/>
              <a:gd name="connsiteX161" fmla="*/ 272566 w 7538114"/>
              <a:gd name="connsiteY161" fmla="*/ 3042559 h 6858000"/>
              <a:gd name="connsiteX162" fmla="*/ 271107 w 7538114"/>
              <a:gd name="connsiteY162" fmla="*/ 3040271 h 6858000"/>
              <a:gd name="connsiteX163" fmla="*/ 271065 w 7538114"/>
              <a:gd name="connsiteY163" fmla="*/ 3029072 h 6858000"/>
              <a:gd name="connsiteX164" fmla="*/ 271558 w 7538114"/>
              <a:gd name="connsiteY164" fmla="*/ 3027835 h 6858000"/>
              <a:gd name="connsiteX165" fmla="*/ 268717 w 7538114"/>
              <a:gd name="connsiteY165" fmla="*/ 2964245 h 6858000"/>
              <a:gd name="connsiteX166" fmla="*/ 272511 w 7538114"/>
              <a:gd name="connsiteY166" fmla="*/ 2915772 h 6858000"/>
              <a:gd name="connsiteX167" fmla="*/ 270356 w 7538114"/>
              <a:gd name="connsiteY167" fmla="*/ 2825842 h 6858000"/>
              <a:gd name="connsiteX168" fmla="*/ 273897 w 7538114"/>
              <a:gd name="connsiteY168" fmla="*/ 2734957 h 6858000"/>
              <a:gd name="connsiteX169" fmla="*/ 274458 w 7538114"/>
              <a:gd name="connsiteY169" fmla="*/ 2636572 h 6858000"/>
              <a:gd name="connsiteX170" fmla="*/ 279157 w 7538114"/>
              <a:gd name="connsiteY170" fmla="*/ 2604260 h 6858000"/>
              <a:gd name="connsiteX171" fmla="*/ 288131 w 7538114"/>
              <a:gd name="connsiteY171" fmla="*/ 2582747 h 6858000"/>
              <a:gd name="connsiteX172" fmla="*/ 282516 w 7538114"/>
              <a:gd name="connsiteY172" fmla="*/ 2478755 h 6858000"/>
              <a:gd name="connsiteX173" fmla="*/ 287359 w 7538114"/>
              <a:gd name="connsiteY173" fmla="*/ 2451804 h 6858000"/>
              <a:gd name="connsiteX174" fmla="*/ 289577 w 7538114"/>
              <a:gd name="connsiteY174" fmla="*/ 2408801 h 6858000"/>
              <a:gd name="connsiteX175" fmla="*/ 293203 w 7538114"/>
              <a:gd name="connsiteY175" fmla="*/ 2392670 h 6858000"/>
              <a:gd name="connsiteX176" fmla="*/ 304183 w 7538114"/>
              <a:gd name="connsiteY176" fmla="*/ 2330165 h 6858000"/>
              <a:gd name="connsiteX177" fmla="*/ 310900 w 7538114"/>
              <a:gd name="connsiteY177" fmla="*/ 2276363 h 6858000"/>
              <a:gd name="connsiteX178" fmla="*/ 303909 w 7538114"/>
              <a:gd name="connsiteY178" fmla="*/ 2236310 h 6858000"/>
              <a:gd name="connsiteX179" fmla="*/ 306187 w 7538114"/>
              <a:gd name="connsiteY179" fmla="*/ 2232984 h 6858000"/>
              <a:gd name="connsiteX180" fmla="*/ 307158 w 7538114"/>
              <a:gd name="connsiteY180" fmla="*/ 2205763 h 6858000"/>
              <a:gd name="connsiteX181" fmla="*/ 304860 w 7538114"/>
              <a:gd name="connsiteY181" fmla="*/ 2145703 h 6858000"/>
              <a:gd name="connsiteX182" fmla="*/ 304273 w 7538114"/>
              <a:gd name="connsiteY182" fmla="*/ 2092533 h 6858000"/>
              <a:gd name="connsiteX183" fmla="*/ 301642 w 7538114"/>
              <a:gd name="connsiteY183" fmla="*/ 2057359 h 6858000"/>
              <a:gd name="connsiteX184" fmla="*/ 306736 w 7538114"/>
              <a:gd name="connsiteY184" fmla="*/ 2016105 h 6858000"/>
              <a:gd name="connsiteX185" fmla="*/ 316234 w 7538114"/>
              <a:gd name="connsiteY185" fmla="*/ 1983129 h 6858000"/>
              <a:gd name="connsiteX186" fmla="*/ 318238 w 7538114"/>
              <a:gd name="connsiteY186" fmla="*/ 1956745 h 6858000"/>
              <a:gd name="connsiteX187" fmla="*/ 311341 w 7538114"/>
              <a:gd name="connsiteY187" fmla="*/ 1950160 h 6858000"/>
              <a:gd name="connsiteX188" fmla="*/ 323556 w 7538114"/>
              <a:gd name="connsiteY188" fmla="*/ 1879546 h 6858000"/>
              <a:gd name="connsiteX189" fmla="*/ 326085 w 7538114"/>
              <a:gd name="connsiteY189" fmla="*/ 1854893 h 6858000"/>
              <a:gd name="connsiteX190" fmla="*/ 335058 w 7538114"/>
              <a:gd name="connsiteY190" fmla="*/ 1787684 h 6858000"/>
              <a:gd name="connsiteX191" fmla="*/ 345620 w 7538114"/>
              <a:gd name="connsiteY191" fmla="*/ 1720464 h 6858000"/>
              <a:gd name="connsiteX192" fmla="*/ 360760 w 7538114"/>
              <a:gd name="connsiteY192" fmla="*/ 1681196 h 6858000"/>
              <a:gd name="connsiteX193" fmla="*/ 368483 w 7538114"/>
              <a:gd name="connsiteY193" fmla="*/ 1625881 h 6858000"/>
              <a:gd name="connsiteX194" fmla="*/ 371077 w 7538114"/>
              <a:gd name="connsiteY194" fmla="*/ 1616704 h 6858000"/>
              <a:gd name="connsiteX195" fmla="*/ 383008 w 7538114"/>
              <a:gd name="connsiteY195" fmla="*/ 1551493 h 6858000"/>
              <a:gd name="connsiteX196" fmla="*/ 384834 w 7538114"/>
              <a:gd name="connsiteY196" fmla="*/ 1475233 h 6858000"/>
              <a:gd name="connsiteX197" fmla="*/ 418371 w 7538114"/>
              <a:gd name="connsiteY197" fmla="*/ 1380155 h 6858000"/>
              <a:gd name="connsiteX198" fmla="*/ 469641 w 7538114"/>
              <a:gd name="connsiteY198" fmla="*/ 1210871 h 6858000"/>
              <a:gd name="connsiteX199" fmla="*/ 489701 w 7538114"/>
              <a:gd name="connsiteY199" fmla="*/ 1028427 h 6858000"/>
              <a:gd name="connsiteX200" fmla="*/ 486354 w 7538114"/>
              <a:gd name="connsiteY200" fmla="*/ 980383 h 6858000"/>
              <a:gd name="connsiteX201" fmla="*/ 479762 w 7538114"/>
              <a:gd name="connsiteY201" fmla="*/ 839699 h 6858000"/>
              <a:gd name="connsiteX202" fmla="*/ 445664 w 7538114"/>
              <a:gd name="connsiteY202" fmla="*/ 696545 h 6858000"/>
              <a:gd name="connsiteX203" fmla="*/ 440047 w 7538114"/>
              <a:gd name="connsiteY203" fmla="*/ 606615 h 6858000"/>
              <a:gd name="connsiteX204" fmla="*/ 431225 w 7538114"/>
              <a:gd name="connsiteY204" fmla="*/ 563889 h 6858000"/>
              <a:gd name="connsiteX205" fmla="*/ 430803 w 7538114"/>
              <a:gd name="connsiteY205" fmla="*/ 534294 h 6858000"/>
              <a:gd name="connsiteX206" fmla="*/ 429777 w 7538114"/>
              <a:gd name="connsiteY206" fmla="*/ 516548 h 6858000"/>
              <a:gd name="connsiteX207" fmla="*/ 415090 w 7538114"/>
              <a:gd name="connsiteY207" fmla="*/ 485808 h 6858000"/>
              <a:gd name="connsiteX208" fmla="*/ 410499 w 7538114"/>
              <a:gd name="connsiteY208" fmla="*/ 369873 h 6858000"/>
              <a:gd name="connsiteX209" fmla="*/ 425314 w 7538114"/>
              <a:gd name="connsiteY209" fmla="*/ 259180 h 6858000"/>
              <a:gd name="connsiteX210" fmla="*/ 383240 w 7538114"/>
              <a:gd name="connsiteY210" fmla="*/ 94173 h 6858000"/>
              <a:gd name="connsiteX211" fmla="*/ 379938 w 7538114"/>
              <a:gd name="connsiteY211" fmla="*/ 77267 h 6858000"/>
              <a:gd name="connsiteX212" fmla="*/ 373430 w 7538114"/>
              <a:gd name="connsiteY212" fmla="*/ 3885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7538114" h="6858000">
                <a:moveTo>
                  <a:pt x="366246" y="0"/>
                </a:moveTo>
                <a:lnTo>
                  <a:pt x="2830292" y="0"/>
                </a:lnTo>
                <a:lnTo>
                  <a:pt x="3903260" y="0"/>
                </a:lnTo>
                <a:lnTo>
                  <a:pt x="4597266" y="0"/>
                </a:lnTo>
                <a:lnTo>
                  <a:pt x="7192370" y="0"/>
                </a:lnTo>
                <a:lnTo>
                  <a:pt x="7538114" y="0"/>
                </a:lnTo>
                <a:lnTo>
                  <a:pt x="7538114" y="6858000"/>
                </a:lnTo>
                <a:lnTo>
                  <a:pt x="7192370" y="6858000"/>
                </a:lnTo>
                <a:lnTo>
                  <a:pt x="4597266" y="6858000"/>
                </a:lnTo>
                <a:lnTo>
                  <a:pt x="3903260" y="6858000"/>
                </a:lnTo>
                <a:lnTo>
                  <a:pt x="2830292" y="6858000"/>
                </a:lnTo>
                <a:lnTo>
                  <a:pt x="170314" y="6858000"/>
                </a:lnTo>
                <a:cubicBezTo>
                  <a:pt x="170323" y="6857920"/>
                  <a:pt x="170332" y="6857839"/>
                  <a:pt x="170341" y="6857759"/>
                </a:cubicBezTo>
                <a:lnTo>
                  <a:pt x="173485" y="6852129"/>
                </a:lnTo>
                <a:lnTo>
                  <a:pt x="167544" y="6830335"/>
                </a:lnTo>
                <a:cubicBezTo>
                  <a:pt x="165474" y="6819600"/>
                  <a:pt x="164100" y="6808301"/>
                  <a:pt x="163472" y="6796707"/>
                </a:cubicBezTo>
                <a:cubicBezTo>
                  <a:pt x="167658" y="6794106"/>
                  <a:pt x="161711" y="6785006"/>
                  <a:pt x="160535" y="6780725"/>
                </a:cubicBezTo>
                <a:cubicBezTo>
                  <a:pt x="163268" y="6780680"/>
                  <a:pt x="164578" y="6771195"/>
                  <a:pt x="162318" y="6767829"/>
                </a:cubicBezTo>
                <a:cubicBezTo>
                  <a:pt x="152545" y="6697090"/>
                  <a:pt x="178083" y="6736894"/>
                  <a:pt x="162771" y="6694444"/>
                </a:cubicBezTo>
                <a:cubicBezTo>
                  <a:pt x="161971" y="6687342"/>
                  <a:pt x="163342" y="6682014"/>
                  <a:pt x="165604" y="6677569"/>
                </a:cubicBezTo>
                <a:lnTo>
                  <a:pt x="171255" y="6669571"/>
                </a:lnTo>
                <a:lnTo>
                  <a:pt x="169240" y="6663304"/>
                </a:lnTo>
                <a:cubicBezTo>
                  <a:pt x="169082" y="6639651"/>
                  <a:pt x="174873" y="6632678"/>
                  <a:pt x="169039" y="6618916"/>
                </a:cubicBezTo>
                <a:cubicBezTo>
                  <a:pt x="181164" y="6598580"/>
                  <a:pt x="170248" y="6605428"/>
                  <a:pt x="168392" y="6589960"/>
                </a:cubicBezTo>
                <a:cubicBezTo>
                  <a:pt x="165975" y="6577758"/>
                  <a:pt x="161323" y="6600160"/>
                  <a:pt x="160636" y="6588200"/>
                </a:cubicBezTo>
                <a:cubicBezTo>
                  <a:pt x="163766" y="6575263"/>
                  <a:pt x="154044" y="6575871"/>
                  <a:pt x="157872" y="6562416"/>
                </a:cubicBezTo>
                <a:cubicBezTo>
                  <a:pt x="165196" y="6565685"/>
                  <a:pt x="156453" y="6535866"/>
                  <a:pt x="162851" y="6534939"/>
                </a:cubicBezTo>
                <a:cubicBezTo>
                  <a:pt x="153702" y="6523511"/>
                  <a:pt x="164973" y="6517769"/>
                  <a:pt x="162153" y="6502552"/>
                </a:cubicBezTo>
                <a:cubicBezTo>
                  <a:pt x="158692" y="6495386"/>
                  <a:pt x="158098" y="6490216"/>
                  <a:pt x="161821" y="6483172"/>
                </a:cubicBezTo>
                <a:cubicBezTo>
                  <a:pt x="144969" y="6450162"/>
                  <a:pt x="161066" y="6463202"/>
                  <a:pt x="154586" y="6432309"/>
                </a:cubicBezTo>
                <a:cubicBezTo>
                  <a:pt x="147771" y="6405695"/>
                  <a:pt x="143349" y="6375524"/>
                  <a:pt x="127078" y="6349783"/>
                </a:cubicBezTo>
                <a:cubicBezTo>
                  <a:pt x="122468" y="6345058"/>
                  <a:pt x="120723" y="6333456"/>
                  <a:pt x="123181" y="6323872"/>
                </a:cubicBezTo>
                <a:cubicBezTo>
                  <a:pt x="123604" y="6322225"/>
                  <a:pt x="124138" y="6320698"/>
                  <a:pt x="124767" y="6319343"/>
                </a:cubicBezTo>
                <a:cubicBezTo>
                  <a:pt x="122278" y="6297089"/>
                  <a:pt x="111161" y="6215694"/>
                  <a:pt x="108246" y="6190348"/>
                </a:cubicBezTo>
                <a:cubicBezTo>
                  <a:pt x="114169" y="6188296"/>
                  <a:pt x="103482" y="6175479"/>
                  <a:pt x="107279" y="6167269"/>
                </a:cubicBezTo>
                <a:cubicBezTo>
                  <a:pt x="110610" y="6161389"/>
                  <a:pt x="108145" y="6156128"/>
                  <a:pt x="107883" y="6149986"/>
                </a:cubicBezTo>
                <a:cubicBezTo>
                  <a:pt x="110502" y="6141894"/>
                  <a:pt x="105773" y="6115502"/>
                  <a:pt x="102380" y="6108622"/>
                </a:cubicBezTo>
                <a:cubicBezTo>
                  <a:pt x="90593" y="6092179"/>
                  <a:pt x="99346" y="6054816"/>
                  <a:pt x="90314" y="6041155"/>
                </a:cubicBezTo>
                <a:cubicBezTo>
                  <a:pt x="88990" y="6036198"/>
                  <a:pt x="88454" y="6031348"/>
                  <a:pt x="88409" y="6026587"/>
                </a:cubicBezTo>
                <a:lnTo>
                  <a:pt x="89403" y="6013265"/>
                </a:lnTo>
                <a:lnTo>
                  <a:pt x="91927" y="6009478"/>
                </a:lnTo>
                <a:lnTo>
                  <a:pt x="91302" y="6001336"/>
                </a:lnTo>
                <a:cubicBezTo>
                  <a:pt x="91431" y="6000558"/>
                  <a:pt x="91559" y="5999781"/>
                  <a:pt x="91687" y="5999003"/>
                </a:cubicBezTo>
                <a:cubicBezTo>
                  <a:pt x="92431" y="5994547"/>
                  <a:pt x="93080" y="5990148"/>
                  <a:pt x="93336" y="5985795"/>
                </a:cubicBezTo>
                <a:cubicBezTo>
                  <a:pt x="80676" y="5991520"/>
                  <a:pt x="93430" y="5949705"/>
                  <a:pt x="83190" y="5961758"/>
                </a:cubicBezTo>
                <a:cubicBezTo>
                  <a:pt x="82399" y="5938832"/>
                  <a:pt x="72862" y="5956319"/>
                  <a:pt x="81952" y="5928761"/>
                </a:cubicBezTo>
                <a:cubicBezTo>
                  <a:pt x="79324" y="5899676"/>
                  <a:pt x="72619" y="5823590"/>
                  <a:pt x="67420" y="5787247"/>
                </a:cubicBezTo>
                <a:cubicBezTo>
                  <a:pt x="53530" y="5750058"/>
                  <a:pt x="57730" y="5736292"/>
                  <a:pt x="50760" y="5710700"/>
                </a:cubicBezTo>
                <a:cubicBezTo>
                  <a:pt x="47368" y="5660911"/>
                  <a:pt x="30723" y="5663675"/>
                  <a:pt x="42956" y="5641754"/>
                </a:cubicBezTo>
                <a:cubicBezTo>
                  <a:pt x="39970" y="5608358"/>
                  <a:pt x="24769" y="5637338"/>
                  <a:pt x="29695" y="5602326"/>
                </a:cubicBezTo>
                <a:cubicBezTo>
                  <a:pt x="27700" y="5601239"/>
                  <a:pt x="20274" y="5573144"/>
                  <a:pt x="18841" y="5570885"/>
                </a:cubicBezTo>
                <a:lnTo>
                  <a:pt x="9977" y="5543492"/>
                </a:lnTo>
                <a:lnTo>
                  <a:pt x="5255" y="5531024"/>
                </a:lnTo>
                <a:lnTo>
                  <a:pt x="5447" y="5527845"/>
                </a:lnTo>
                <a:lnTo>
                  <a:pt x="0" y="5507724"/>
                </a:lnTo>
                <a:lnTo>
                  <a:pt x="435" y="5507045"/>
                </a:lnTo>
                <a:cubicBezTo>
                  <a:pt x="1286" y="5505065"/>
                  <a:pt x="1681" y="5502734"/>
                  <a:pt x="1128" y="5499619"/>
                </a:cubicBezTo>
                <a:cubicBezTo>
                  <a:pt x="9450" y="5498516"/>
                  <a:pt x="3652" y="5495435"/>
                  <a:pt x="1291" y="5486342"/>
                </a:cubicBezTo>
                <a:cubicBezTo>
                  <a:pt x="13688" y="5482600"/>
                  <a:pt x="2464" y="5460320"/>
                  <a:pt x="7976" y="5450755"/>
                </a:cubicBezTo>
                <a:cubicBezTo>
                  <a:pt x="5962" y="5444157"/>
                  <a:pt x="4058" y="5437113"/>
                  <a:pt x="2355" y="5429732"/>
                </a:cubicBezTo>
                <a:lnTo>
                  <a:pt x="1499" y="5370432"/>
                </a:lnTo>
                <a:lnTo>
                  <a:pt x="11483" y="5308330"/>
                </a:lnTo>
                <a:cubicBezTo>
                  <a:pt x="11701" y="5285359"/>
                  <a:pt x="15408" y="5265468"/>
                  <a:pt x="12793" y="5246026"/>
                </a:cubicBezTo>
                <a:cubicBezTo>
                  <a:pt x="15678" y="5238129"/>
                  <a:pt x="16842" y="5230685"/>
                  <a:pt x="12525" y="5223468"/>
                </a:cubicBezTo>
                <a:cubicBezTo>
                  <a:pt x="13966" y="5202031"/>
                  <a:pt x="20131" y="5196842"/>
                  <a:pt x="15322" y="5183258"/>
                </a:cubicBezTo>
                <a:cubicBezTo>
                  <a:pt x="25294" y="5171214"/>
                  <a:pt x="21488" y="5170502"/>
                  <a:pt x="18633" y="5164842"/>
                </a:cubicBezTo>
                <a:cubicBezTo>
                  <a:pt x="18565" y="5164573"/>
                  <a:pt x="18496" y="5164303"/>
                  <a:pt x="18428" y="5164034"/>
                </a:cubicBezTo>
                <a:lnTo>
                  <a:pt x="19854" y="5162388"/>
                </a:lnTo>
                <a:lnTo>
                  <a:pt x="20514" y="5158981"/>
                </a:lnTo>
                <a:lnTo>
                  <a:pt x="20089" y="5149681"/>
                </a:lnTo>
                <a:lnTo>
                  <a:pt x="19561" y="5146183"/>
                </a:lnTo>
                <a:cubicBezTo>
                  <a:pt x="19336" y="5143774"/>
                  <a:pt x="19361" y="5142173"/>
                  <a:pt x="19571" y="5141065"/>
                </a:cubicBezTo>
                <a:lnTo>
                  <a:pt x="19690" y="5140937"/>
                </a:lnTo>
                <a:cubicBezTo>
                  <a:pt x="19617" y="5139339"/>
                  <a:pt x="19544" y="5137742"/>
                  <a:pt x="19471" y="5136144"/>
                </a:cubicBezTo>
                <a:cubicBezTo>
                  <a:pt x="18832" y="5128055"/>
                  <a:pt x="17958" y="5120182"/>
                  <a:pt x="16918" y="5112689"/>
                </a:cubicBezTo>
                <a:cubicBezTo>
                  <a:pt x="23464" y="5106353"/>
                  <a:pt x="15733" y="5078666"/>
                  <a:pt x="28071" y="5081696"/>
                </a:cubicBezTo>
                <a:cubicBezTo>
                  <a:pt x="27036" y="5071588"/>
                  <a:pt x="21912" y="5065475"/>
                  <a:pt x="30005" y="5068879"/>
                </a:cubicBezTo>
                <a:cubicBezTo>
                  <a:pt x="29897" y="5065551"/>
                  <a:pt x="30585" y="5063501"/>
                  <a:pt x="31661" y="5062033"/>
                </a:cubicBezTo>
                <a:lnTo>
                  <a:pt x="32169" y="5061608"/>
                </a:lnTo>
                <a:lnTo>
                  <a:pt x="27436" y="5021480"/>
                </a:lnTo>
                <a:lnTo>
                  <a:pt x="26614" y="5013906"/>
                </a:lnTo>
                <a:lnTo>
                  <a:pt x="25056" y="5011767"/>
                </a:lnTo>
                <a:cubicBezTo>
                  <a:pt x="24110" y="5009457"/>
                  <a:pt x="23701" y="5006147"/>
                  <a:pt x="24513" y="5000592"/>
                </a:cubicBezTo>
                <a:lnTo>
                  <a:pt x="24951" y="4999307"/>
                </a:lnTo>
                <a:lnTo>
                  <a:pt x="22644" y="4990090"/>
                </a:lnTo>
                <a:cubicBezTo>
                  <a:pt x="21579" y="4987122"/>
                  <a:pt x="20222" y="4984494"/>
                  <a:pt x="18465" y="4982366"/>
                </a:cubicBezTo>
                <a:cubicBezTo>
                  <a:pt x="27858" y="4950984"/>
                  <a:pt x="19264" y="4921373"/>
                  <a:pt x="20888" y="4887310"/>
                </a:cubicBezTo>
                <a:cubicBezTo>
                  <a:pt x="17563" y="4848813"/>
                  <a:pt x="18386" y="4829570"/>
                  <a:pt x="15781" y="4807298"/>
                </a:cubicBezTo>
                <a:cubicBezTo>
                  <a:pt x="15634" y="4803627"/>
                  <a:pt x="14440" y="4773874"/>
                  <a:pt x="19649" y="4779990"/>
                </a:cubicBezTo>
                <a:cubicBezTo>
                  <a:pt x="18744" y="4746827"/>
                  <a:pt x="22869" y="4698305"/>
                  <a:pt x="21858" y="4664237"/>
                </a:cubicBezTo>
                <a:cubicBezTo>
                  <a:pt x="34232" y="4642340"/>
                  <a:pt x="11268" y="4621318"/>
                  <a:pt x="13583" y="4598607"/>
                </a:cubicBezTo>
                <a:cubicBezTo>
                  <a:pt x="2193" y="4604819"/>
                  <a:pt x="19974" y="4548010"/>
                  <a:pt x="7118" y="4546768"/>
                </a:cubicBezTo>
                <a:lnTo>
                  <a:pt x="14555" y="4522182"/>
                </a:lnTo>
                <a:lnTo>
                  <a:pt x="17290" y="4509768"/>
                </a:lnTo>
                <a:cubicBezTo>
                  <a:pt x="17884" y="4505118"/>
                  <a:pt x="18021" y="4500115"/>
                  <a:pt x="17421" y="4494586"/>
                </a:cubicBezTo>
                <a:cubicBezTo>
                  <a:pt x="12327" y="4480984"/>
                  <a:pt x="18571" y="4459805"/>
                  <a:pt x="18193" y="4440649"/>
                </a:cubicBezTo>
                <a:lnTo>
                  <a:pt x="16616" y="4431853"/>
                </a:lnTo>
                <a:lnTo>
                  <a:pt x="19246" y="4403141"/>
                </a:lnTo>
                <a:cubicBezTo>
                  <a:pt x="19372" y="4387638"/>
                  <a:pt x="19497" y="4372134"/>
                  <a:pt x="19623" y="4356631"/>
                </a:cubicBezTo>
                <a:cubicBezTo>
                  <a:pt x="19508" y="4349062"/>
                  <a:pt x="15847" y="4339045"/>
                  <a:pt x="20293" y="4339937"/>
                </a:cubicBezTo>
                <a:lnTo>
                  <a:pt x="18752" y="4331435"/>
                </a:lnTo>
                <a:cubicBezTo>
                  <a:pt x="19520" y="4328277"/>
                  <a:pt x="24070" y="4324711"/>
                  <a:pt x="24901" y="4320990"/>
                </a:cubicBezTo>
                <a:lnTo>
                  <a:pt x="23734" y="4309111"/>
                </a:lnTo>
                <a:cubicBezTo>
                  <a:pt x="24423" y="4299527"/>
                  <a:pt x="28090" y="4271878"/>
                  <a:pt x="29040" y="4263489"/>
                </a:cubicBezTo>
                <a:cubicBezTo>
                  <a:pt x="29169" y="4261918"/>
                  <a:pt x="29300" y="4260346"/>
                  <a:pt x="29429" y="4258775"/>
                </a:cubicBezTo>
                <a:lnTo>
                  <a:pt x="33702" y="4248512"/>
                </a:lnTo>
                <a:cubicBezTo>
                  <a:pt x="36933" y="4241044"/>
                  <a:pt x="39109" y="4235167"/>
                  <a:pt x="37356" y="4228644"/>
                </a:cubicBezTo>
                <a:cubicBezTo>
                  <a:pt x="41530" y="4217526"/>
                  <a:pt x="53227" y="4209759"/>
                  <a:pt x="50107" y="4193665"/>
                </a:cubicBezTo>
                <a:cubicBezTo>
                  <a:pt x="55406" y="4198550"/>
                  <a:pt x="50749" y="4175793"/>
                  <a:pt x="56192" y="4173105"/>
                </a:cubicBezTo>
                <a:cubicBezTo>
                  <a:pt x="60575" y="4171863"/>
                  <a:pt x="60184" y="4164671"/>
                  <a:pt x="61800" y="4159194"/>
                </a:cubicBezTo>
                <a:cubicBezTo>
                  <a:pt x="66276" y="4155290"/>
                  <a:pt x="70363" y="4127730"/>
                  <a:pt x="69720" y="4118135"/>
                </a:cubicBezTo>
                <a:cubicBezTo>
                  <a:pt x="65265" y="4091091"/>
                  <a:pt x="83289" y="4069336"/>
                  <a:pt x="80190" y="4047713"/>
                </a:cubicBezTo>
                <a:cubicBezTo>
                  <a:pt x="84682" y="4020435"/>
                  <a:pt x="92089" y="3998420"/>
                  <a:pt x="96666" y="3980780"/>
                </a:cubicBezTo>
                <a:cubicBezTo>
                  <a:pt x="98580" y="3977851"/>
                  <a:pt x="106155" y="3945259"/>
                  <a:pt x="107651" y="3941872"/>
                </a:cubicBezTo>
                <a:cubicBezTo>
                  <a:pt x="111761" y="3922504"/>
                  <a:pt x="112043" y="3930219"/>
                  <a:pt x="118444" y="3897465"/>
                </a:cubicBezTo>
                <a:cubicBezTo>
                  <a:pt x="124996" y="3869981"/>
                  <a:pt x="127657" y="3841768"/>
                  <a:pt x="134545" y="3811132"/>
                </a:cubicBezTo>
                <a:cubicBezTo>
                  <a:pt x="143817" y="3778601"/>
                  <a:pt x="141464" y="3759343"/>
                  <a:pt x="145381" y="3746540"/>
                </a:cubicBezTo>
                <a:cubicBezTo>
                  <a:pt x="156739" y="3719637"/>
                  <a:pt x="147664" y="3711291"/>
                  <a:pt x="146587" y="3670275"/>
                </a:cubicBezTo>
                <a:cubicBezTo>
                  <a:pt x="154134" y="3638754"/>
                  <a:pt x="151397" y="3605028"/>
                  <a:pt x="165690" y="3580981"/>
                </a:cubicBezTo>
                <a:cubicBezTo>
                  <a:pt x="164433" y="3577837"/>
                  <a:pt x="163639" y="3574469"/>
                  <a:pt x="163175" y="3570960"/>
                </a:cubicBezTo>
                <a:lnTo>
                  <a:pt x="162665" y="3560693"/>
                </a:lnTo>
                <a:lnTo>
                  <a:pt x="163299" y="3559743"/>
                </a:lnTo>
                <a:cubicBezTo>
                  <a:pt x="165039" y="3554949"/>
                  <a:pt x="165246" y="3551528"/>
                  <a:pt x="164777" y="3548721"/>
                </a:cubicBezTo>
                <a:lnTo>
                  <a:pt x="163708" y="3545693"/>
                </a:lnTo>
                <a:lnTo>
                  <a:pt x="164286" y="3537938"/>
                </a:lnTo>
                <a:cubicBezTo>
                  <a:pt x="164273" y="3532672"/>
                  <a:pt x="164261" y="3527407"/>
                  <a:pt x="164247" y="3522141"/>
                </a:cubicBezTo>
                <a:lnTo>
                  <a:pt x="165343" y="3519672"/>
                </a:lnTo>
                <a:lnTo>
                  <a:pt x="167001" y="3496604"/>
                </a:lnTo>
                <a:lnTo>
                  <a:pt x="167547" y="3496517"/>
                </a:lnTo>
                <a:cubicBezTo>
                  <a:pt x="168811" y="3495796"/>
                  <a:pt x="169814" y="3494272"/>
                  <a:pt x="170301" y="3491023"/>
                </a:cubicBezTo>
                <a:cubicBezTo>
                  <a:pt x="177219" y="3499391"/>
                  <a:pt x="173541" y="3490314"/>
                  <a:pt x="174371" y="3479998"/>
                </a:cubicBezTo>
                <a:cubicBezTo>
                  <a:pt x="185299" y="3490692"/>
                  <a:pt x="183023" y="3459350"/>
                  <a:pt x="190228" y="3457434"/>
                </a:cubicBezTo>
                <a:cubicBezTo>
                  <a:pt x="190591" y="3449617"/>
                  <a:pt x="191174" y="3441542"/>
                  <a:pt x="192016" y="3433411"/>
                </a:cubicBezTo>
                <a:lnTo>
                  <a:pt x="192663" y="3428691"/>
                </a:lnTo>
                <a:cubicBezTo>
                  <a:pt x="192706" y="3428676"/>
                  <a:pt x="192750" y="3428659"/>
                  <a:pt x="192793" y="3428643"/>
                </a:cubicBezTo>
                <a:cubicBezTo>
                  <a:pt x="193186" y="3427720"/>
                  <a:pt x="193494" y="3426206"/>
                  <a:pt x="193710" y="3423760"/>
                </a:cubicBezTo>
                <a:cubicBezTo>
                  <a:pt x="193753" y="3422535"/>
                  <a:pt x="193797" y="3421310"/>
                  <a:pt x="193839" y="3420085"/>
                </a:cubicBezTo>
                <a:lnTo>
                  <a:pt x="195094" y="3410930"/>
                </a:lnTo>
                <a:lnTo>
                  <a:pt x="196311" y="3408092"/>
                </a:lnTo>
                <a:lnTo>
                  <a:pt x="197928" y="3407419"/>
                </a:lnTo>
                <a:cubicBezTo>
                  <a:pt x="197912" y="3407119"/>
                  <a:pt x="197897" y="3406820"/>
                  <a:pt x="197881" y="3406520"/>
                </a:cubicBezTo>
                <a:cubicBezTo>
                  <a:pt x="196231" y="3399306"/>
                  <a:pt x="192821" y="3396220"/>
                  <a:pt x="204222" y="3391015"/>
                </a:cubicBezTo>
                <a:cubicBezTo>
                  <a:pt x="202162" y="3374996"/>
                  <a:pt x="208811" y="3373934"/>
                  <a:pt x="213950" y="3354361"/>
                </a:cubicBezTo>
                <a:cubicBezTo>
                  <a:pt x="211218" y="3344737"/>
                  <a:pt x="213619" y="3338360"/>
                  <a:pt x="217699" y="3332639"/>
                </a:cubicBezTo>
                <a:cubicBezTo>
                  <a:pt x="218717" y="3312409"/>
                  <a:pt x="225688" y="3295747"/>
                  <a:pt x="229963" y="3273935"/>
                </a:cubicBezTo>
                <a:cubicBezTo>
                  <a:pt x="228293" y="3248488"/>
                  <a:pt x="239257" y="3238943"/>
                  <a:pt x="243785" y="3215621"/>
                </a:cubicBezTo>
                <a:cubicBezTo>
                  <a:pt x="237893" y="3192522"/>
                  <a:pt x="253940" y="3201000"/>
                  <a:pt x="259175" y="3189909"/>
                </a:cubicBezTo>
                <a:lnTo>
                  <a:pt x="259988" y="3186579"/>
                </a:lnTo>
                <a:lnTo>
                  <a:pt x="259980" y="3177264"/>
                </a:lnTo>
                <a:lnTo>
                  <a:pt x="259609" y="3173723"/>
                </a:lnTo>
                <a:cubicBezTo>
                  <a:pt x="259490" y="3171299"/>
                  <a:pt x="259588" y="3169704"/>
                  <a:pt x="259848" y="3168622"/>
                </a:cubicBezTo>
                <a:lnTo>
                  <a:pt x="259971" y="3168508"/>
                </a:lnTo>
                <a:cubicBezTo>
                  <a:pt x="259969" y="3166907"/>
                  <a:pt x="259968" y="3165307"/>
                  <a:pt x="259966" y="3163706"/>
                </a:cubicBezTo>
                <a:cubicBezTo>
                  <a:pt x="259691" y="3155577"/>
                  <a:pt x="259171" y="3147642"/>
                  <a:pt x="258467" y="3140064"/>
                </a:cubicBezTo>
                <a:cubicBezTo>
                  <a:pt x="265286" y="3134408"/>
                  <a:pt x="258805" y="3106027"/>
                  <a:pt x="270990" y="3110288"/>
                </a:cubicBezTo>
                <a:cubicBezTo>
                  <a:pt x="270407" y="3100106"/>
                  <a:pt x="265565" y="3093497"/>
                  <a:pt x="273494" y="3097704"/>
                </a:cubicBezTo>
                <a:cubicBezTo>
                  <a:pt x="273534" y="3094376"/>
                  <a:pt x="274313" y="3092401"/>
                  <a:pt x="275456" y="3091047"/>
                </a:cubicBezTo>
                <a:lnTo>
                  <a:pt x="275980" y="3090672"/>
                </a:lnTo>
                <a:lnTo>
                  <a:pt x="274486" y="3068004"/>
                </a:lnTo>
                <a:lnTo>
                  <a:pt x="275226" y="3065087"/>
                </a:lnTo>
                <a:lnTo>
                  <a:pt x="273050" y="3050191"/>
                </a:lnTo>
                <a:cubicBezTo>
                  <a:pt x="272889" y="3047647"/>
                  <a:pt x="272728" y="3045103"/>
                  <a:pt x="272566" y="3042559"/>
                </a:cubicBezTo>
                <a:lnTo>
                  <a:pt x="271107" y="3040271"/>
                </a:lnTo>
                <a:cubicBezTo>
                  <a:pt x="270265" y="3037872"/>
                  <a:pt x="270006" y="3034528"/>
                  <a:pt x="271065" y="3029072"/>
                </a:cubicBezTo>
                <a:lnTo>
                  <a:pt x="271558" y="3027835"/>
                </a:lnTo>
                <a:cubicBezTo>
                  <a:pt x="270688" y="3024705"/>
                  <a:pt x="268559" y="2982922"/>
                  <a:pt x="268717" y="2964245"/>
                </a:cubicBezTo>
                <a:cubicBezTo>
                  <a:pt x="279502" y="2933904"/>
                  <a:pt x="269365" y="2949568"/>
                  <a:pt x="272511" y="2915772"/>
                </a:cubicBezTo>
                <a:cubicBezTo>
                  <a:pt x="272017" y="2877552"/>
                  <a:pt x="270125" y="2850992"/>
                  <a:pt x="270356" y="2825842"/>
                </a:cubicBezTo>
                <a:cubicBezTo>
                  <a:pt x="269433" y="2814032"/>
                  <a:pt x="268938" y="2727859"/>
                  <a:pt x="273897" y="2734957"/>
                </a:cubicBezTo>
                <a:cubicBezTo>
                  <a:pt x="264242" y="2698391"/>
                  <a:pt x="277769" y="2677127"/>
                  <a:pt x="274458" y="2636572"/>
                </a:cubicBezTo>
                <a:cubicBezTo>
                  <a:pt x="287792" y="2615986"/>
                  <a:pt x="275829" y="2626668"/>
                  <a:pt x="279157" y="2604260"/>
                </a:cubicBezTo>
                <a:cubicBezTo>
                  <a:pt x="279270" y="2587221"/>
                  <a:pt x="288019" y="2599786"/>
                  <a:pt x="288131" y="2582747"/>
                </a:cubicBezTo>
                <a:cubicBezTo>
                  <a:pt x="260352" y="2545890"/>
                  <a:pt x="290145" y="2525479"/>
                  <a:pt x="282516" y="2478755"/>
                </a:cubicBezTo>
                <a:lnTo>
                  <a:pt x="287359" y="2451804"/>
                </a:lnTo>
                <a:cubicBezTo>
                  <a:pt x="285426" y="2443087"/>
                  <a:pt x="285710" y="2414879"/>
                  <a:pt x="289577" y="2408801"/>
                </a:cubicBezTo>
                <a:cubicBezTo>
                  <a:pt x="290424" y="2402768"/>
                  <a:pt x="289064" y="2396183"/>
                  <a:pt x="293203" y="2392670"/>
                </a:cubicBezTo>
                <a:cubicBezTo>
                  <a:pt x="295637" y="2379564"/>
                  <a:pt x="301233" y="2349549"/>
                  <a:pt x="304183" y="2330165"/>
                </a:cubicBezTo>
                <a:cubicBezTo>
                  <a:pt x="298973" y="2319718"/>
                  <a:pt x="309550" y="2303314"/>
                  <a:pt x="310900" y="2276363"/>
                </a:cubicBezTo>
                <a:cubicBezTo>
                  <a:pt x="304874" y="2264930"/>
                  <a:pt x="311891" y="2258198"/>
                  <a:pt x="303909" y="2236310"/>
                </a:cubicBezTo>
                <a:cubicBezTo>
                  <a:pt x="304734" y="2235412"/>
                  <a:pt x="305502" y="2234293"/>
                  <a:pt x="306187" y="2232984"/>
                </a:cubicBezTo>
                <a:cubicBezTo>
                  <a:pt x="310170" y="2225381"/>
                  <a:pt x="310605" y="2213194"/>
                  <a:pt x="307158" y="2205763"/>
                </a:cubicBezTo>
                <a:cubicBezTo>
                  <a:pt x="296601" y="2170883"/>
                  <a:pt x="306474" y="2175442"/>
                  <a:pt x="304860" y="2145703"/>
                </a:cubicBezTo>
                <a:cubicBezTo>
                  <a:pt x="304314" y="2112090"/>
                  <a:pt x="314083" y="2134724"/>
                  <a:pt x="304273" y="2092533"/>
                </a:cubicBezTo>
                <a:cubicBezTo>
                  <a:pt x="308983" y="2088154"/>
                  <a:pt x="303590" y="2066396"/>
                  <a:pt x="301642" y="2057359"/>
                </a:cubicBezTo>
                <a:cubicBezTo>
                  <a:pt x="301720" y="2041038"/>
                  <a:pt x="313213" y="2032807"/>
                  <a:pt x="306736" y="2016105"/>
                </a:cubicBezTo>
                <a:cubicBezTo>
                  <a:pt x="312847" y="2019262"/>
                  <a:pt x="310007" y="1975377"/>
                  <a:pt x="316234" y="1983129"/>
                </a:cubicBezTo>
                <a:cubicBezTo>
                  <a:pt x="322177" y="1972692"/>
                  <a:pt x="313034" y="1967129"/>
                  <a:pt x="318238" y="1956745"/>
                </a:cubicBezTo>
                <a:cubicBezTo>
                  <a:pt x="319718" y="1944884"/>
                  <a:pt x="311423" y="1963350"/>
                  <a:pt x="311341" y="1950160"/>
                </a:cubicBezTo>
                <a:lnTo>
                  <a:pt x="323556" y="1879546"/>
                </a:lnTo>
                <a:cubicBezTo>
                  <a:pt x="320263" y="1869846"/>
                  <a:pt x="322312" y="1862247"/>
                  <a:pt x="326085" y="1854893"/>
                </a:cubicBezTo>
                <a:cubicBezTo>
                  <a:pt x="325955" y="1832625"/>
                  <a:pt x="332007" y="1812578"/>
                  <a:pt x="335058" y="1787684"/>
                </a:cubicBezTo>
                <a:cubicBezTo>
                  <a:pt x="331933" y="1760490"/>
                  <a:pt x="342400" y="1747069"/>
                  <a:pt x="345620" y="1720464"/>
                </a:cubicBezTo>
                <a:cubicBezTo>
                  <a:pt x="337355" y="1693643"/>
                  <a:pt x="360215" y="1703686"/>
                  <a:pt x="360760" y="1681196"/>
                </a:cubicBezTo>
                <a:cubicBezTo>
                  <a:pt x="353923" y="1644243"/>
                  <a:pt x="368449" y="1682451"/>
                  <a:pt x="368483" y="1625881"/>
                </a:cubicBezTo>
                <a:cubicBezTo>
                  <a:pt x="367181" y="1622619"/>
                  <a:pt x="369088" y="1615868"/>
                  <a:pt x="371077" y="1616704"/>
                </a:cubicBezTo>
                <a:cubicBezTo>
                  <a:pt x="371005" y="1604306"/>
                  <a:pt x="384453" y="1569256"/>
                  <a:pt x="383008" y="1551493"/>
                </a:cubicBezTo>
                <a:cubicBezTo>
                  <a:pt x="390598" y="1517303"/>
                  <a:pt x="381821" y="1500132"/>
                  <a:pt x="384834" y="1475233"/>
                </a:cubicBezTo>
                <a:cubicBezTo>
                  <a:pt x="393221" y="1446677"/>
                  <a:pt x="400498" y="1430031"/>
                  <a:pt x="418371" y="1380155"/>
                </a:cubicBezTo>
                <a:lnTo>
                  <a:pt x="469641" y="1210871"/>
                </a:lnTo>
                <a:cubicBezTo>
                  <a:pt x="507460" y="1148093"/>
                  <a:pt x="486915" y="1066841"/>
                  <a:pt x="489701" y="1028427"/>
                </a:cubicBezTo>
                <a:cubicBezTo>
                  <a:pt x="478454" y="1012506"/>
                  <a:pt x="490925" y="999600"/>
                  <a:pt x="486354" y="980383"/>
                </a:cubicBezTo>
                <a:cubicBezTo>
                  <a:pt x="483880" y="937629"/>
                  <a:pt x="471099" y="895192"/>
                  <a:pt x="479762" y="839699"/>
                </a:cubicBezTo>
                <a:cubicBezTo>
                  <a:pt x="444550" y="814685"/>
                  <a:pt x="465776" y="749644"/>
                  <a:pt x="445664" y="696545"/>
                </a:cubicBezTo>
                <a:cubicBezTo>
                  <a:pt x="441558" y="665722"/>
                  <a:pt x="459046" y="617297"/>
                  <a:pt x="440047" y="606615"/>
                </a:cubicBezTo>
                <a:cubicBezTo>
                  <a:pt x="451675" y="592509"/>
                  <a:pt x="432892" y="579307"/>
                  <a:pt x="431225" y="563889"/>
                </a:cubicBezTo>
                <a:cubicBezTo>
                  <a:pt x="438618" y="551582"/>
                  <a:pt x="432225" y="545475"/>
                  <a:pt x="430803" y="534294"/>
                </a:cubicBezTo>
                <a:cubicBezTo>
                  <a:pt x="435364" y="529230"/>
                  <a:pt x="435126" y="519767"/>
                  <a:pt x="429777" y="516548"/>
                </a:cubicBezTo>
                <a:cubicBezTo>
                  <a:pt x="417444" y="521116"/>
                  <a:pt x="423596" y="488251"/>
                  <a:pt x="415090" y="485808"/>
                </a:cubicBezTo>
                <a:cubicBezTo>
                  <a:pt x="413316" y="466733"/>
                  <a:pt x="424116" y="383903"/>
                  <a:pt x="410499" y="369873"/>
                </a:cubicBezTo>
                <a:cubicBezTo>
                  <a:pt x="404034" y="331308"/>
                  <a:pt x="425696" y="275570"/>
                  <a:pt x="425314" y="259180"/>
                </a:cubicBezTo>
                <a:cubicBezTo>
                  <a:pt x="450188" y="242918"/>
                  <a:pt x="384634" y="163766"/>
                  <a:pt x="383240" y="94173"/>
                </a:cubicBezTo>
                <a:cubicBezTo>
                  <a:pt x="385641" y="84795"/>
                  <a:pt x="385609" y="79782"/>
                  <a:pt x="379938" y="77267"/>
                </a:cubicBezTo>
                <a:cubicBezTo>
                  <a:pt x="378301" y="68220"/>
                  <a:pt x="376144" y="54774"/>
                  <a:pt x="373430" y="3885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3575148" y="609601"/>
            <a:ext cx="5653586" cy="839056"/>
          </a:xfrm>
        </p:spPr>
        <p:txBody>
          <a:bodyPr>
            <a:noAutofit/>
          </a:bodyPr>
          <a:lstStyle/>
          <a:p>
            <a:pPr>
              <a:lnSpc>
                <a:spcPct val="90000"/>
              </a:lnSpc>
            </a:pPr>
            <a:r>
              <a:rPr lang="en-GB"/>
              <a:t>Newsletter (Mailchimp)</a:t>
            </a:r>
            <a:endParaRPr lang="en-GB" dirty="0"/>
          </a:p>
        </p:txBody>
      </p:sp>
      <p:pic>
        <p:nvPicPr>
          <p:cNvPr id="5" name="Picture 4">
            <a:extLst>
              <a:ext uri="{FF2B5EF4-FFF2-40B4-BE49-F238E27FC236}">
                <a16:creationId xmlns:a16="http://schemas.microsoft.com/office/drawing/2014/main" id="{1E114514-A01D-53EF-72F8-8523A1E62972}"/>
              </a:ext>
            </a:extLst>
          </p:cNvPr>
          <p:cNvPicPr>
            <a:picLocks noChangeAspect="1"/>
          </p:cNvPicPr>
          <p:nvPr/>
        </p:nvPicPr>
        <p:blipFill>
          <a:blip r:embed="rId2"/>
          <a:stretch>
            <a:fillRect/>
          </a:stretch>
        </p:blipFill>
        <p:spPr>
          <a:xfrm>
            <a:off x="428833" y="4558722"/>
            <a:ext cx="2144834" cy="1050968"/>
          </a:xfrm>
          <a:prstGeom prst="rect">
            <a:avLst/>
          </a:prstGeom>
        </p:spPr>
      </p:pic>
      <p:graphicFrame>
        <p:nvGraphicFramePr>
          <p:cNvPr id="14" name="Content Placeholder 2">
            <a:extLst>
              <a:ext uri="{FF2B5EF4-FFF2-40B4-BE49-F238E27FC236}">
                <a16:creationId xmlns:a16="http://schemas.microsoft.com/office/drawing/2014/main" id="{E3CD57CD-3E0F-3AE1-A003-74EC3DF70532}"/>
              </a:ext>
            </a:extLst>
          </p:cNvPr>
          <p:cNvGraphicFramePr>
            <a:graphicFrameLocks noGrp="1"/>
          </p:cNvGraphicFramePr>
          <p:nvPr>
            <p:ph idx="1"/>
            <p:extLst>
              <p:ext uri="{D42A27DB-BD31-4B8C-83A1-F6EECF244321}">
                <p14:modId xmlns:p14="http://schemas.microsoft.com/office/powerpoint/2010/main" val="807367880"/>
              </p:ext>
            </p:extLst>
          </p:nvPr>
        </p:nvGraphicFramePr>
        <p:xfrm>
          <a:off x="3801754" y="1532560"/>
          <a:ext cx="5034022" cy="4929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1534A3F-C408-E293-BE8C-A6F36B32C7F0}"/>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61293230-B0F6-45B1-96D1-13D18E242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627FF48C-AF46-4D52-998F-ED0BDDEEF2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29250"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20A1E9A-56AB-DA7C-873F-DC66575AB167}"/>
              </a:ext>
            </a:extLst>
          </p:cNvPr>
          <p:cNvSpPr>
            <a:spLocks noGrp="1"/>
          </p:cNvSpPr>
          <p:nvPr>
            <p:ph type="title"/>
          </p:nvPr>
        </p:nvSpPr>
        <p:spPr>
          <a:xfrm>
            <a:off x="852775" y="609599"/>
            <a:ext cx="4003646" cy="1322888"/>
          </a:xfrm>
        </p:spPr>
        <p:txBody>
          <a:bodyPr>
            <a:normAutofit/>
          </a:bodyPr>
          <a:lstStyle/>
          <a:p>
            <a:pPr>
              <a:lnSpc>
                <a:spcPct val="90000"/>
              </a:lnSpc>
            </a:pPr>
            <a:r>
              <a:rPr lang="en-GB"/>
              <a:t>Newsletter (Mailchimp)</a:t>
            </a:r>
          </a:p>
        </p:txBody>
      </p:sp>
      <p:pic>
        <p:nvPicPr>
          <p:cNvPr id="4" name="Picture 3">
            <a:extLst>
              <a:ext uri="{FF2B5EF4-FFF2-40B4-BE49-F238E27FC236}">
                <a16:creationId xmlns:a16="http://schemas.microsoft.com/office/drawing/2014/main" id="{DA1D6D10-DE6B-0142-EC2D-24FDA47CD02B}"/>
              </a:ext>
            </a:extLst>
          </p:cNvPr>
          <p:cNvPicPr>
            <a:picLocks noChangeAspect="1"/>
          </p:cNvPicPr>
          <p:nvPr/>
        </p:nvPicPr>
        <p:blipFill>
          <a:blip r:embed="rId2"/>
          <a:stretch>
            <a:fillRect/>
          </a:stretch>
        </p:blipFill>
        <p:spPr>
          <a:xfrm>
            <a:off x="5341160" y="672611"/>
            <a:ext cx="3266769" cy="5311822"/>
          </a:xfrm>
          <a:prstGeom prst="rect">
            <a:avLst/>
          </a:prstGeom>
        </p:spPr>
      </p:pic>
      <p:pic>
        <p:nvPicPr>
          <p:cNvPr id="5" name="Picture 4">
            <a:extLst>
              <a:ext uri="{FF2B5EF4-FFF2-40B4-BE49-F238E27FC236}">
                <a16:creationId xmlns:a16="http://schemas.microsoft.com/office/drawing/2014/main" id="{1F237E5E-CFF0-7E1A-0AB3-3DCDE48220A0}"/>
              </a:ext>
            </a:extLst>
          </p:cNvPr>
          <p:cNvPicPr>
            <a:picLocks noChangeAspect="1"/>
          </p:cNvPicPr>
          <p:nvPr/>
        </p:nvPicPr>
        <p:blipFill>
          <a:blip r:embed="rId3"/>
          <a:stretch>
            <a:fillRect/>
          </a:stretch>
        </p:blipFill>
        <p:spPr>
          <a:xfrm>
            <a:off x="1451765" y="3280145"/>
            <a:ext cx="2805665" cy="1374775"/>
          </a:xfrm>
          <a:prstGeom prst="rect">
            <a:avLst/>
          </a:prstGeom>
        </p:spPr>
      </p:pic>
      <p:graphicFrame>
        <p:nvGraphicFramePr>
          <p:cNvPr id="14" name="Content Placeholder 2">
            <a:extLst>
              <a:ext uri="{FF2B5EF4-FFF2-40B4-BE49-F238E27FC236}">
                <a16:creationId xmlns:a16="http://schemas.microsoft.com/office/drawing/2014/main" id="{6EBE110B-6F9A-907F-19E1-D57076151513}"/>
              </a:ext>
            </a:extLst>
          </p:cNvPr>
          <p:cNvGraphicFramePr>
            <a:graphicFrameLocks noGrp="1"/>
          </p:cNvGraphicFramePr>
          <p:nvPr>
            <p:ph idx="1"/>
            <p:extLst>
              <p:ext uri="{D42A27DB-BD31-4B8C-83A1-F6EECF244321}">
                <p14:modId xmlns:p14="http://schemas.microsoft.com/office/powerpoint/2010/main" val="285238197"/>
              </p:ext>
            </p:extLst>
          </p:nvPr>
        </p:nvGraphicFramePr>
        <p:xfrm>
          <a:off x="892041" y="2194101"/>
          <a:ext cx="3557078" cy="39834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13615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8824632"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52775" y="609597"/>
            <a:ext cx="7044316" cy="1330841"/>
          </a:xfrm>
        </p:spPr>
        <p:txBody>
          <a:bodyPr>
            <a:normAutofit/>
          </a:bodyPr>
          <a:lstStyle/>
          <a:p>
            <a:r>
              <a:rPr lang="en-GB" dirty="0"/>
              <a:t>Local Magazines</a:t>
            </a:r>
          </a:p>
        </p:txBody>
      </p:sp>
      <p:graphicFrame>
        <p:nvGraphicFramePr>
          <p:cNvPr id="23" name="Content Placeholder 2">
            <a:extLst>
              <a:ext uri="{FF2B5EF4-FFF2-40B4-BE49-F238E27FC236}">
                <a16:creationId xmlns:a16="http://schemas.microsoft.com/office/drawing/2014/main" id="{A029D37A-7370-47F4-F640-63F7159E7725}"/>
              </a:ext>
            </a:extLst>
          </p:cNvPr>
          <p:cNvGraphicFramePr>
            <a:graphicFrameLocks noGrp="1"/>
          </p:cNvGraphicFramePr>
          <p:nvPr>
            <p:ph idx="1"/>
            <p:extLst>
              <p:ext uri="{D42A27DB-BD31-4B8C-83A1-F6EECF244321}">
                <p14:modId xmlns:p14="http://schemas.microsoft.com/office/powerpoint/2010/main" val="1255057499"/>
              </p:ext>
            </p:extLst>
          </p:nvPr>
        </p:nvGraphicFramePr>
        <p:xfrm>
          <a:off x="513096" y="1888780"/>
          <a:ext cx="5085451" cy="43596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A3B7CB50-63EB-0A81-FB27-9DD514436942}"/>
              </a:ext>
            </a:extLst>
          </p:cNvPr>
          <p:cNvPicPr>
            <a:picLocks noChangeAspect="1"/>
          </p:cNvPicPr>
          <p:nvPr/>
        </p:nvPicPr>
        <p:blipFill>
          <a:blip r:embed="rId7"/>
          <a:stretch>
            <a:fillRect/>
          </a:stretch>
        </p:blipFill>
        <p:spPr>
          <a:xfrm>
            <a:off x="5917915" y="3182985"/>
            <a:ext cx="2712989" cy="1329364"/>
          </a:xfrm>
          <a:prstGeom prst="rect">
            <a:avLst/>
          </a:prstGeom>
        </p:spPr>
      </p:pic>
      <p:sp>
        <p:nvSpPr>
          <p:cNvPr id="47" name="Freeform: Shape 46">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036218" y="6209414"/>
            <a:ext cx="5107781"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160D16B-71BC-BDCA-7435-1EEAABF3BDAA}"/>
            </a:ext>
          </a:extLst>
        </p:cNvPr>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6D22FA1E-E02A-4FC5-BBA6-577D6DA0C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Freeform: Shape 29">
            <a:extLst>
              <a:ext uri="{FF2B5EF4-FFF2-40B4-BE49-F238E27FC236}">
                <a16:creationId xmlns:a16="http://schemas.microsoft.com/office/drawing/2014/main" id="{05D27520-F270-4F3D-A46E-76A337B6E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custGeom>
            <a:avLst/>
            <a:gdLst>
              <a:gd name="connsiteX0" fmla="*/ 6315529 w 12192000"/>
              <a:gd name="connsiteY0" fmla="*/ 4323896 h 6858000"/>
              <a:gd name="connsiteX1" fmla="*/ 6295588 w 12192000"/>
              <a:gd name="connsiteY1" fmla="*/ 4367579 h 6858000"/>
              <a:gd name="connsiteX2" fmla="*/ 6219229 w 12192000"/>
              <a:gd name="connsiteY2" fmla="*/ 4436818 h 6858000"/>
              <a:gd name="connsiteX3" fmla="*/ 6065687 w 12192000"/>
              <a:gd name="connsiteY3" fmla="*/ 4637204 h 6858000"/>
              <a:gd name="connsiteX4" fmla="*/ 5727387 w 12192000"/>
              <a:gd name="connsiteY4" fmla="*/ 5460076 h 6858000"/>
              <a:gd name="connsiteX5" fmla="*/ 5620972 w 12192000"/>
              <a:gd name="connsiteY5" fmla="*/ 5725836 h 6858000"/>
              <a:gd name="connsiteX6" fmla="*/ 5707795 w 12192000"/>
              <a:gd name="connsiteY6" fmla="*/ 5790089 h 6858000"/>
              <a:gd name="connsiteX7" fmla="*/ 5554627 w 12192000"/>
              <a:gd name="connsiteY7" fmla="*/ 6078873 h 6858000"/>
              <a:gd name="connsiteX8" fmla="*/ 5373489 w 12192000"/>
              <a:gd name="connsiteY8" fmla="*/ 6402408 h 6858000"/>
              <a:gd name="connsiteX9" fmla="*/ 5099999 w 12192000"/>
              <a:gd name="connsiteY9" fmla="*/ 6827527 h 6858000"/>
              <a:gd name="connsiteX10" fmla="*/ 5078133 w 12192000"/>
              <a:gd name="connsiteY10" fmla="*/ 6857998 h 6858000"/>
              <a:gd name="connsiteX11" fmla="*/ 9179960 w 12192000"/>
              <a:gd name="connsiteY11" fmla="*/ 6857998 h 6858000"/>
              <a:gd name="connsiteX12" fmla="*/ 9179960 w 12192000"/>
              <a:gd name="connsiteY12" fmla="*/ 4323896 h 6858000"/>
              <a:gd name="connsiteX13" fmla="*/ 0 w 12192000"/>
              <a:gd name="connsiteY13" fmla="*/ 0 h 6858000"/>
              <a:gd name="connsiteX14" fmla="*/ 5872711 w 12192000"/>
              <a:gd name="connsiteY14" fmla="*/ 0 h 6858000"/>
              <a:gd name="connsiteX15" fmla="*/ 5885421 w 12192000"/>
              <a:gd name="connsiteY15" fmla="*/ 20207 h 6858000"/>
              <a:gd name="connsiteX16" fmla="*/ 5925300 w 12192000"/>
              <a:gd name="connsiteY16" fmla="*/ 48911 h 6858000"/>
              <a:gd name="connsiteX17" fmla="*/ 5940039 w 12192000"/>
              <a:gd name="connsiteY17" fmla="*/ 101212 h 6858000"/>
              <a:gd name="connsiteX18" fmla="*/ 5969942 w 12192000"/>
              <a:gd name="connsiteY18" fmla="*/ 311282 h 6858000"/>
              <a:gd name="connsiteX19" fmla="*/ 5961238 w 12192000"/>
              <a:gd name="connsiteY19" fmla="*/ 357643 h 6858000"/>
              <a:gd name="connsiteX20" fmla="*/ 5917195 w 12192000"/>
              <a:gd name="connsiteY20" fmla="*/ 420369 h 6858000"/>
              <a:gd name="connsiteX21" fmla="*/ 5882753 w 12192000"/>
              <a:gd name="connsiteY21" fmla="*/ 556832 h 6858000"/>
              <a:gd name="connsiteX22" fmla="*/ 5814490 w 12192000"/>
              <a:gd name="connsiteY22" fmla="*/ 757416 h 6858000"/>
              <a:gd name="connsiteX23" fmla="*/ 5780064 w 12192000"/>
              <a:gd name="connsiteY23" fmla="*/ 817804 h 6858000"/>
              <a:gd name="connsiteX24" fmla="*/ 5808232 w 12192000"/>
              <a:gd name="connsiteY24" fmla="*/ 850533 h 6858000"/>
              <a:gd name="connsiteX25" fmla="*/ 5906473 w 12192000"/>
              <a:gd name="connsiteY25" fmla="*/ 1076571 h 6858000"/>
              <a:gd name="connsiteX26" fmla="*/ 5778623 w 12192000"/>
              <a:gd name="connsiteY26" fmla="*/ 1369280 h 6858000"/>
              <a:gd name="connsiteX27" fmla="*/ 5710841 w 12192000"/>
              <a:gd name="connsiteY27" fmla="*/ 1462628 h 6858000"/>
              <a:gd name="connsiteX28" fmla="*/ 5846774 w 12192000"/>
              <a:gd name="connsiteY28" fmla="*/ 1455933 h 6858000"/>
              <a:gd name="connsiteX29" fmla="*/ 5897329 w 12192000"/>
              <a:gd name="connsiteY29" fmla="*/ 1553073 h 6858000"/>
              <a:gd name="connsiteX30" fmla="*/ 5919735 w 12192000"/>
              <a:gd name="connsiteY30" fmla="*/ 1602736 h 6858000"/>
              <a:gd name="connsiteX31" fmla="*/ 6057874 w 12192000"/>
              <a:gd name="connsiteY31" fmla="*/ 1910648 h 6858000"/>
              <a:gd name="connsiteX32" fmla="*/ 6039719 w 12192000"/>
              <a:gd name="connsiteY32" fmla="*/ 2010547 h 6858000"/>
              <a:gd name="connsiteX33" fmla="*/ 5841713 w 12192000"/>
              <a:gd name="connsiteY33" fmla="*/ 2520599 h 6858000"/>
              <a:gd name="connsiteX34" fmla="*/ 6071734 w 12192000"/>
              <a:gd name="connsiteY34" fmla="*/ 2593468 h 6858000"/>
              <a:gd name="connsiteX35" fmla="*/ 6092050 w 12192000"/>
              <a:gd name="connsiteY35" fmla="*/ 2806646 h 6858000"/>
              <a:gd name="connsiteX36" fmla="*/ 6215122 w 12192000"/>
              <a:gd name="connsiteY36" fmla="*/ 3021197 h 6858000"/>
              <a:gd name="connsiteX37" fmla="*/ 6338100 w 12192000"/>
              <a:gd name="connsiteY37" fmla="*/ 3178087 h 6858000"/>
              <a:gd name="connsiteX38" fmla="*/ 6343927 w 12192000"/>
              <a:gd name="connsiteY38" fmla="*/ 3194685 h 6858000"/>
              <a:gd name="connsiteX39" fmla="*/ 6343850 w 12192000"/>
              <a:gd name="connsiteY39" fmla="*/ 3201174 h 6858000"/>
              <a:gd name="connsiteX40" fmla="*/ 6366375 w 12192000"/>
              <a:gd name="connsiteY40" fmla="*/ 3271251 h 6858000"/>
              <a:gd name="connsiteX41" fmla="*/ 6369430 w 12192000"/>
              <a:gd name="connsiteY41" fmla="*/ 3276240 h 6858000"/>
              <a:gd name="connsiteX42" fmla="*/ 6392405 w 12192000"/>
              <a:gd name="connsiteY42" fmla="*/ 3360437 h 6858000"/>
              <a:gd name="connsiteX43" fmla="*/ 6397993 w 12192000"/>
              <a:gd name="connsiteY43" fmla="*/ 3390203 h 6858000"/>
              <a:gd name="connsiteX44" fmla="*/ 6394652 w 12192000"/>
              <a:gd name="connsiteY44" fmla="*/ 3402205 h 6858000"/>
              <a:gd name="connsiteX45" fmla="*/ 6366662 w 12192000"/>
              <a:gd name="connsiteY45" fmla="*/ 3442044 h 6858000"/>
              <a:gd name="connsiteX46" fmla="*/ 6320915 w 12192000"/>
              <a:gd name="connsiteY46" fmla="*/ 3701547 h 6858000"/>
              <a:gd name="connsiteX47" fmla="*/ 6364618 w 12192000"/>
              <a:gd name="connsiteY47" fmla="*/ 3743844 h 6858000"/>
              <a:gd name="connsiteX48" fmla="*/ 6370409 w 12192000"/>
              <a:gd name="connsiteY48" fmla="*/ 3754454 h 6858000"/>
              <a:gd name="connsiteX49" fmla="*/ 6373773 w 12192000"/>
              <a:gd name="connsiteY49" fmla="*/ 3768237 h 6858000"/>
              <a:gd name="connsiteX50" fmla="*/ 6375298 w 12192000"/>
              <a:gd name="connsiteY50" fmla="*/ 3796540 h 6858000"/>
              <a:gd name="connsiteX51" fmla="*/ 6253487 w 12192000"/>
              <a:gd name="connsiteY51" fmla="*/ 3856948 h 6858000"/>
              <a:gd name="connsiteX52" fmla="*/ 6385416 w 12192000"/>
              <a:gd name="connsiteY52" fmla="*/ 4014409 h 6858000"/>
              <a:gd name="connsiteX53" fmla="*/ 6374795 w 12192000"/>
              <a:gd name="connsiteY53" fmla="*/ 4038554 h 6858000"/>
              <a:gd name="connsiteX54" fmla="*/ 6351015 w 12192000"/>
              <a:gd name="connsiteY54" fmla="*/ 4150489 h 6858000"/>
              <a:gd name="connsiteX55" fmla="*/ 6340821 w 12192000"/>
              <a:gd name="connsiteY55" fmla="*/ 4212706 h 6858000"/>
              <a:gd name="connsiteX56" fmla="*/ 12191999 w 12192000"/>
              <a:gd name="connsiteY56" fmla="*/ 4212706 h 6858000"/>
              <a:gd name="connsiteX57" fmla="*/ 12191999 w 12192000"/>
              <a:gd name="connsiteY57" fmla="*/ 0 h 6858000"/>
              <a:gd name="connsiteX58" fmla="*/ 12192000 w 12192000"/>
              <a:gd name="connsiteY58" fmla="*/ 0 h 6858000"/>
              <a:gd name="connsiteX59" fmla="*/ 12192000 w 12192000"/>
              <a:gd name="connsiteY59" fmla="*/ 6858000 h 6858000"/>
              <a:gd name="connsiteX60" fmla="*/ 12191999 w 12192000"/>
              <a:gd name="connsiteY60" fmla="*/ 6858000 h 6858000"/>
              <a:gd name="connsiteX61" fmla="*/ 12191999 w 12192000"/>
              <a:gd name="connsiteY61" fmla="*/ 4323902 h 6858000"/>
              <a:gd name="connsiteX62" fmla="*/ 9307672 w 12192000"/>
              <a:gd name="connsiteY62" fmla="*/ 4323902 h 6858000"/>
              <a:gd name="connsiteX63" fmla="*/ 9307672 w 12192000"/>
              <a:gd name="connsiteY63" fmla="*/ 6858000 h 6858000"/>
              <a:gd name="connsiteX64" fmla="*/ 0 w 12192000"/>
              <a:gd name="connsiteY6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2192000" h="6858000">
                <a:moveTo>
                  <a:pt x="6315529" y="4323896"/>
                </a:moveTo>
                <a:lnTo>
                  <a:pt x="6295588" y="4367579"/>
                </a:lnTo>
                <a:cubicBezTo>
                  <a:pt x="6278024" y="4397022"/>
                  <a:pt x="6253813" y="4421099"/>
                  <a:pt x="6219229" y="4436818"/>
                </a:cubicBezTo>
                <a:cubicBezTo>
                  <a:pt x="6148079" y="4469666"/>
                  <a:pt x="6116436" y="4572066"/>
                  <a:pt x="6065687" y="4637204"/>
                </a:cubicBezTo>
                <a:cubicBezTo>
                  <a:pt x="5888713" y="4862696"/>
                  <a:pt x="5773979" y="5125824"/>
                  <a:pt x="5727387" y="5460076"/>
                </a:cubicBezTo>
                <a:cubicBezTo>
                  <a:pt x="5714326" y="5552523"/>
                  <a:pt x="5656974" y="5638673"/>
                  <a:pt x="5620972" y="5725836"/>
                </a:cubicBezTo>
                <a:cubicBezTo>
                  <a:pt x="5641553" y="5779043"/>
                  <a:pt x="5738619" y="5631221"/>
                  <a:pt x="5707795" y="5790089"/>
                </a:cubicBezTo>
                <a:cubicBezTo>
                  <a:pt x="5684453" y="5909876"/>
                  <a:pt x="5617437" y="5996827"/>
                  <a:pt x="5554627" y="6078873"/>
                </a:cubicBezTo>
                <a:cubicBezTo>
                  <a:pt x="5482491" y="6172498"/>
                  <a:pt x="5402203" y="6253366"/>
                  <a:pt x="5373489" y="6402408"/>
                </a:cubicBezTo>
                <a:cubicBezTo>
                  <a:pt x="5371924" y="6410357"/>
                  <a:pt x="5276557" y="6577417"/>
                  <a:pt x="5099999" y="6827527"/>
                </a:cubicBezTo>
                <a:lnTo>
                  <a:pt x="5078133" y="6857998"/>
                </a:lnTo>
                <a:lnTo>
                  <a:pt x="9179960" y="6857998"/>
                </a:lnTo>
                <a:lnTo>
                  <a:pt x="9179960" y="4323896"/>
                </a:lnTo>
                <a:close/>
                <a:moveTo>
                  <a:pt x="0" y="0"/>
                </a:moveTo>
                <a:lnTo>
                  <a:pt x="5872711" y="0"/>
                </a:lnTo>
                <a:lnTo>
                  <a:pt x="5885421" y="20207"/>
                </a:lnTo>
                <a:cubicBezTo>
                  <a:pt x="5896481" y="32882"/>
                  <a:pt x="5909484" y="42864"/>
                  <a:pt x="5925300" y="48911"/>
                </a:cubicBezTo>
                <a:cubicBezTo>
                  <a:pt x="5940498" y="54526"/>
                  <a:pt x="5945509" y="75042"/>
                  <a:pt x="5940039" y="101212"/>
                </a:cubicBezTo>
                <a:cubicBezTo>
                  <a:pt x="5921950" y="187894"/>
                  <a:pt x="5936667" y="254951"/>
                  <a:pt x="5969942" y="311282"/>
                </a:cubicBezTo>
                <a:cubicBezTo>
                  <a:pt x="5981709" y="330926"/>
                  <a:pt x="5977292" y="344422"/>
                  <a:pt x="5961238" y="357643"/>
                </a:cubicBezTo>
                <a:cubicBezTo>
                  <a:pt x="5942802" y="372223"/>
                  <a:pt x="5928461" y="393565"/>
                  <a:pt x="5917195" y="420369"/>
                </a:cubicBezTo>
                <a:cubicBezTo>
                  <a:pt x="5898701" y="463685"/>
                  <a:pt x="5889992" y="510050"/>
                  <a:pt x="5882753" y="556832"/>
                </a:cubicBezTo>
                <a:cubicBezTo>
                  <a:pt x="5871511" y="630206"/>
                  <a:pt x="5858246" y="700969"/>
                  <a:pt x="5814490" y="757416"/>
                </a:cubicBezTo>
                <a:cubicBezTo>
                  <a:pt x="5801465" y="774559"/>
                  <a:pt x="5791019" y="796511"/>
                  <a:pt x="5780064" y="817804"/>
                </a:cubicBezTo>
                <a:cubicBezTo>
                  <a:pt x="5783558" y="836359"/>
                  <a:pt x="5792196" y="849005"/>
                  <a:pt x="5808232" y="850533"/>
                </a:cubicBezTo>
                <a:cubicBezTo>
                  <a:pt x="5910296" y="860624"/>
                  <a:pt x="5905771" y="962632"/>
                  <a:pt x="5906473" y="1076571"/>
                </a:cubicBezTo>
                <a:cubicBezTo>
                  <a:pt x="5907545" y="1217584"/>
                  <a:pt x="5849973" y="1296799"/>
                  <a:pt x="5778623" y="1369280"/>
                </a:cubicBezTo>
                <a:cubicBezTo>
                  <a:pt x="5754207" y="1393852"/>
                  <a:pt x="5718605" y="1401742"/>
                  <a:pt x="5710841" y="1462628"/>
                </a:cubicBezTo>
                <a:cubicBezTo>
                  <a:pt x="5753463" y="1508141"/>
                  <a:pt x="5802053" y="1451295"/>
                  <a:pt x="5846774" y="1455933"/>
                </a:cubicBezTo>
                <a:cubicBezTo>
                  <a:pt x="5883727" y="1460129"/>
                  <a:pt x="5943609" y="1438568"/>
                  <a:pt x="5897329" y="1553073"/>
                </a:cubicBezTo>
                <a:cubicBezTo>
                  <a:pt x="5883856" y="1586627"/>
                  <a:pt x="5901366" y="1604100"/>
                  <a:pt x="5919735" y="1602736"/>
                </a:cubicBezTo>
                <a:cubicBezTo>
                  <a:pt x="6068526" y="1589022"/>
                  <a:pt x="6006837" y="1813624"/>
                  <a:pt x="6057874" y="1910648"/>
                </a:cubicBezTo>
                <a:cubicBezTo>
                  <a:pt x="6072264" y="1936644"/>
                  <a:pt x="6059978" y="1992417"/>
                  <a:pt x="6039719" y="2010547"/>
                </a:cubicBezTo>
                <a:cubicBezTo>
                  <a:pt x="5911143" y="2127229"/>
                  <a:pt x="5899692" y="2331836"/>
                  <a:pt x="5841713" y="2520599"/>
                </a:cubicBezTo>
                <a:cubicBezTo>
                  <a:pt x="5912636" y="2572423"/>
                  <a:pt x="5995799" y="2566926"/>
                  <a:pt x="6071734" y="2593468"/>
                </a:cubicBezTo>
                <a:cubicBezTo>
                  <a:pt x="6150607" y="2620843"/>
                  <a:pt x="6151703" y="2655507"/>
                  <a:pt x="6092050" y="2806646"/>
                </a:cubicBezTo>
                <a:cubicBezTo>
                  <a:pt x="6259331" y="2795420"/>
                  <a:pt x="6259331" y="2795420"/>
                  <a:pt x="6215122" y="3021197"/>
                </a:cubicBezTo>
                <a:cubicBezTo>
                  <a:pt x="6259035" y="3016573"/>
                  <a:pt x="6302431" y="3085300"/>
                  <a:pt x="6338100" y="3178087"/>
                </a:cubicBezTo>
                <a:lnTo>
                  <a:pt x="6343927" y="3194685"/>
                </a:lnTo>
                <a:lnTo>
                  <a:pt x="6343850" y="3201174"/>
                </a:lnTo>
                <a:cubicBezTo>
                  <a:pt x="6346866" y="3232770"/>
                  <a:pt x="6355995" y="3253323"/>
                  <a:pt x="6366375" y="3271251"/>
                </a:cubicBezTo>
                <a:lnTo>
                  <a:pt x="6369430" y="3276240"/>
                </a:lnTo>
                <a:lnTo>
                  <a:pt x="6392405" y="3360437"/>
                </a:lnTo>
                <a:lnTo>
                  <a:pt x="6397993" y="3390203"/>
                </a:lnTo>
                <a:lnTo>
                  <a:pt x="6394652" y="3402205"/>
                </a:lnTo>
                <a:cubicBezTo>
                  <a:pt x="6388505" y="3414621"/>
                  <a:pt x="6379344" y="3427747"/>
                  <a:pt x="6366662" y="3442044"/>
                </a:cubicBezTo>
                <a:cubicBezTo>
                  <a:pt x="6239481" y="3584662"/>
                  <a:pt x="6224938" y="3605480"/>
                  <a:pt x="6320915" y="3701547"/>
                </a:cubicBezTo>
                <a:lnTo>
                  <a:pt x="6364618" y="3743844"/>
                </a:lnTo>
                <a:lnTo>
                  <a:pt x="6370409" y="3754454"/>
                </a:lnTo>
                <a:lnTo>
                  <a:pt x="6373773" y="3768237"/>
                </a:lnTo>
                <a:cubicBezTo>
                  <a:pt x="6374277" y="3777528"/>
                  <a:pt x="6374207" y="3788146"/>
                  <a:pt x="6375298" y="3796540"/>
                </a:cubicBezTo>
                <a:cubicBezTo>
                  <a:pt x="6339717" y="3831045"/>
                  <a:pt x="6294642" y="3774365"/>
                  <a:pt x="6253487" y="3856948"/>
                </a:cubicBezTo>
                <a:lnTo>
                  <a:pt x="6385416" y="4014409"/>
                </a:lnTo>
                <a:lnTo>
                  <a:pt x="6374795" y="4038554"/>
                </a:lnTo>
                <a:cubicBezTo>
                  <a:pt x="6363579" y="4073249"/>
                  <a:pt x="6356895" y="4111559"/>
                  <a:pt x="6351015" y="4150489"/>
                </a:cubicBezTo>
                <a:lnTo>
                  <a:pt x="6340821" y="4212706"/>
                </a:lnTo>
                <a:lnTo>
                  <a:pt x="12191999" y="4212706"/>
                </a:lnTo>
                <a:lnTo>
                  <a:pt x="12191999" y="0"/>
                </a:lnTo>
                <a:lnTo>
                  <a:pt x="12192000" y="0"/>
                </a:lnTo>
                <a:lnTo>
                  <a:pt x="12192000" y="6858000"/>
                </a:lnTo>
                <a:lnTo>
                  <a:pt x="12191999" y="6858000"/>
                </a:lnTo>
                <a:lnTo>
                  <a:pt x="12191999" y="4323902"/>
                </a:lnTo>
                <a:lnTo>
                  <a:pt x="9307672" y="4323902"/>
                </a:lnTo>
                <a:lnTo>
                  <a:pt x="9307672" y="6858000"/>
                </a:lnTo>
                <a:lnTo>
                  <a:pt x="0" y="6858000"/>
                </a:lnTo>
                <a:close/>
              </a:path>
            </a:pathLst>
          </a:custGeom>
          <a:solidFill>
            <a:schemeClr val="bg2">
              <a:alpha val="50000"/>
            </a:schemeClr>
          </a:solidFill>
          <a:ln w="32707" cap="flat">
            <a:noFill/>
            <a:prstDash val="solid"/>
            <a:miter/>
          </a:ln>
        </p:spPr>
        <p:txBody>
          <a:bodyPr rtlCol="0" anchor="ctr"/>
          <a:lstStyle/>
          <a:p>
            <a:pPr defTabSz="457200"/>
            <a:endParaRPr lang="en-US">
              <a:solidFill>
                <a:schemeClr val="tx1"/>
              </a:solidFill>
            </a:endParaRPr>
          </a:p>
        </p:txBody>
      </p:sp>
      <p:sp>
        <p:nvSpPr>
          <p:cNvPr id="2" name="Title 1">
            <a:extLst>
              <a:ext uri="{FF2B5EF4-FFF2-40B4-BE49-F238E27FC236}">
                <a16:creationId xmlns:a16="http://schemas.microsoft.com/office/drawing/2014/main" id="{EE7A4AFF-24A1-12F5-BF51-7D381C803562}"/>
              </a:ext>
            </a:extLst>
          </p:cNvPr>
          <p:cNvSpPr>
            <a:spLocks noGrp="1"/>
          </p:cNvSpPr>
          <p:nvPr>
            <p:ph type="title"/>
          </p:nvPr>
        </p:nvSpPr>
        <p:spPr>
          <a:xfrm>
            <a:off x="628650" y="365125"/>
            <a:ext cx="3260961" cy="2137273"/>
          </a:xfrm>
        </p:spPr>
        <p:txBody>
          <a:bodyPr anchor="b">
            <a:normAutofit/>
          </a:bodyPr>
          <a:lstStyle/>
          <a:p>
            <a:r>
              <a:rPr lang="en-GB" dirty="0"/>
              <a:t>Local Magazines</a:t>
            </a:r>
          </a:p>
        </p:txBody>
      </p:sp>
      <p:pic>
        <p:nvPicPr>
          <p:cNvPr id="6" name="Picture 5">
            <a:extLst>
              <a:ext uri="{FF2B5EF4-FFF2-40B4-BE49-F238E27FC236}">
                <a16:creationId xmlns:a16="http://schemas.microsoft.com/office/drawing/2014/main" id="{E866A580-EA8C-96F1-DECC-6B8A3D47E147}"/>
              </a:ext>
            </a:extLst>
          </p:cNvPr>
          <p:cNvPicPr>
            <a:picLocks noChangeAspect="1"/>
          </p:cNvPicPr>
          <p:nvPr/>
        </p:nvPicPr>
        <p:blipFill>
          <a:blip r:embed="rId2"/>
          <a:stretch>
            <a:fillRect/>
          </a:stretch>
        </p:blipFill>
        <p:spPr>
          <a:xfrm>
            <a:off x="5667446" y="556076"/>
            <a:ext cx="2429085" cy="3217333"/>
          </a:xfrm>
          <a:prstGeom prst="rect">
            <a:avLst/>
          </a:prstGeom>
        </p:spPr>
      </p:pic>
      <p:pic>
        <p:nvPicPr>
          <p:cNvPr id="5" name="Picture 4">
            <a:extLst>
              <a:ext uri="{FF2B5EF4-FFF2-40B4-BE49-F238E27FC236}">
                <a16:creationId xmlns:a16="http://schemas.microsoft.com/office/drawing/2014/main" id="{027A3B48-494F-5208-4373-24323914AAA0}"/>
              </a:ext>
            </a:extLst>
          </p:cNvPr>
          <p:cNvPicPr>
            <a:picLocks noChangeAspect="1"/>
          </p:cNvPicPr>
          <p:nvPr/>
        </p:nvPicPr>
        <p:blipFill>
          <a:blip r:embed="rId3"/>
          <a:stretch>
            <a:fillRect/>
          </a:stretch>
        </p:blipFill>
        <p:spPr>
          <a:xfrm>
            <a:off x="4723074" y="5015857"/>
            <a:ext cx="1885130" cy="923713"/>
          </a:xfrm>
          <a:prstGeom prst="rect">
            <a:avLst/>
          </a:prstGeom>
        </p:spPr>
      </p:pic>
      <p:pic>
        <p:nvPicPr>
          <p:cNvPr id="4" name="Picture 3">
            <a:extLst>
              <a:ext uri="{FF2B5EF4-FFF2-40B4-BE49-F238E27FC236}">
                <a16:creationId xmlns:a16="http://schemas.microsoft.com/office/drawing/2014/main" id="{9EB03540-A001-3690-265E-129733EF50B8}"/>
              </a:ext>
            </a:extLst>
          </p:cNvPr>
          <p:cNvPicPr>
            <a:picLocks noChangeAspect="1"/>
          </p:cNvPicPr>
          <p:nvPr/>
        </p:nvPicPr>
        <p:blipFill>
          <a:blip r:embed="rId4"/>
          <a:stretch>
            <a:fillRect/>
          </a:stretch>
        </p:blipFill>
        <p:spPr>
          <a:xfrm>
            <a:off x="7435225" y="4653502"/>
            <a:ext cx="1251477" cy="1663093"/>
          </a:xfrm>
          <a:prstGeom prst="rect">
            <a:avLst/>
          </a:prstGeom>
        </p:spPr>
      </p:pic>
      <p:graphicFrame>
        <p:nvGraphicFramePr>
          <p:cNvPr id="23" name="Content Placeholder 2">
            <a:extLst>
              <a:ext uri="{FF2B5EF4-FFF2-40B4-BE49-F238E27FC236}">
                <a16:creationId xmlns:a16="http://schemas.microsoft.com/office/drawing/2014/main" id="{8B35EC53-C73B-A34B-76E1-9BDC40775A60}"/>
              </a:ext>
            </a:extLst>
          </p:cNvPr>
          <p:cNvGraphicFramePr>
            <a:graphicFrameLocks noGrp="1"/>
          </p:cNvGraphicFramePr>
          <p:nvPr>
            <p:ph idx="1"/>
            <p:extLst>
              <p:ext uri="{D42A27DB-BD31-4B8C-83A1-F6EECF244321}">
                <p14:modId xmlns:p14="http://schemas.microsoft.com/office/powerpoint/2010/main" val="4155437391"/>
              </p:ext>
            </p:extLst>
          </p:nvPr>
        </p:nvGraphicFramePr>
        <p:xfrm>
          <a:off x="628650" y="2681785"/>
          <a:ext cx="3260961" cy="349517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438001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57DF02A-A360-5D4A-92A2-D6F36BB7E5C1}"/>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8824632"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FA96958-DE49-EAFD-2D7B-C02303CAAB47}"/>
              </a:ext>
            </a:extLst>
          </p:cNvPr>
          <p:cNvSpPr>
            <a:spLocks noGrp="1"/>
          </p:cNvSpPr>
          <p:nvPr>
            <p:ph type="title"/>
          </p:nvPr>
        </p:nvSpPr>
        <p:spPr>
          <a:xfrm>
            <a:off x="852775" y="609597"/>
            <a:ext cx="7044316" cy="1330841"/>
          </a:xfrm>
        </p:spPr>
        <p:txBody>
          <a:bodyPr vert="horz" lIns="91440" tIns="45720" rIns="91440" bIns="45720" rtlCol="0" anchor="ctr">
            <a:normAutofit/>
          </a:bodyPr>
          <a:lstStyle/>
          <a:p>
            <a:pPr algn="l" defTabSz="914400">
              <a:lnSpc>
                <a:spcPct val="90000"/>
              </a:lnSpc>
            </a:pPr>
            <a:r>
              <a:rPr lang="en-US" kern="1200" dirty="0">
                <a:solidFill>
                  <a:schemeClr val="tx1"/>
                </a:solidFill>
                <a:latin typeface="+mj-lt"/>
                <a:ea typeface="+mj-ea"/>
                <a:cs typeface="+mj-cs"/>
              </a:rPr>
              <a:t>Community Outreach</a:t>
            </a:r>
          </a:p>
        </p:txBody>
      </p:sp>
      <p:sp>
        <p:nvSpPr>
          <p:cNvPr id="8" name="TextBox 7">
            <a:extLst>
              <a:ext uri="{FF2B5EF4-FFF2-40B4-BE49-F238E27FC236}">
                <a16:creationId xmlns:a16="http://schemas.microsoft.com/office/drawing/2014/main" id="{ADE5ED4F-26BB-2285-BED2-EC2847E5D297}"/>
              </a:ext>
            </a:extLst>
          </p:cNvPr>
          <p:cNvSpPr txBox="1"/>
          <p:nvPr/>
        </p:nvSpPr>
        <p:spPr>
          <a:xfrm>
            <a:off x="852775" y="2198362"/>
            <a:ext cx="3719225" cy="3917773"/>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2000" dirty="0"/>
              <a:t>Bramley Showcase – an evening of societies showcasing their work</a:t>
            </a:r>
          </a:p>
          <a:p>
            <a:pPr indent="-228600" defTabSz="914400">
              <a:lnSpc>
                <a:spcPct val="90000"/>
              </a:lnSpc>
              <a:spcAft>
                <a:spcPts val="600"/>
              </a:spcAft>
              <a:buFont typeface="Arial" panose="020B0604020202020204" pitchFamily="34" charset="0"/>
              <a:buChar char="•"/>
            </a:pPr>
            <a:endParaRPr lang="en-US" sz="2000" dirty="0"/>
          </a:p>
          <a:p>
            <a:pPr indent="-228600" defTabSz="914400">
              <a:lnSpc>
                <a:spcPct val="90000"/>
              </a:lnSpc>
              <a:spcAft>
                <a:spcPts val="600"/>
              </a:spcAft>
              <a:buFont typeface="Arial" panose="020B0604020202020204" pitchFamily="34" charset="0"/>
              <a:buChar char="•"/>
            </a:pPr>
            <a:r>
              <a:rPr lang="en-US" sz="2000" dirty="0"/>
              <a:t>Talks to the WI, </a:t>
            </a:r>
            <a:r>
              <a:rPr lang="en-US" sz="2000" dirty="0" err="1"/>
              <a:t>Townswomens</a:t>
            </a:r>
            <a:r>
              <a:rPr lang="en-US" sz="2000" dirty="0"/>
              <a:t> Guild and others</a:t>
            </a:r>
          </a:p>
        </p:txBody>
      </p:sp>
      <p:pic>
        <p:nvPicPr>
          <p:cNvPr id="5" name="Picture 4">
            <a:extLst>
              <a:ext uri="{FF2B5EF4-FFF2-40B4-BE49-F238E27FC236}">
                <a16:creationId xmlns:a16="http://schemas.microsoft.com/office/drawing/2014/main" id="{01DCEE82-B78D-4563-8D30-279DB6D26D00}"/>
              </a:ext>
            </a:extLst>
          </p:cNvPr>
          <p:cNvPicPr>
            <a:picLocks noChangeAspect="1"/>
          </p:cNvPicPr>
          <p:nvPr/>
        </p:nvPicPr>
        <p:blipFill>
          <a:blip r:embed="rId2"/>
          <a:stretch>
            <a:fillRect/>
          </a:stretch>
        </p:blipFill>
        <p:spPr>
          <a:xfrm>
            <a:off x="976046" y="5093726"/>
            <a:ext cx="2250652" cy="1102819"/>
          </a:xfrm>
          <a:prstGeom prst="rect">
            <a:avLst/>
          </a:prstGeom>
        </p:spPr>
      </p:pic>
      <p:sp>
        <p:nvSpPr>
          <p:cNvPr id="17" name="Freeform: Shape 16">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036218" y="6209414"/>
            <a:ext cx="5107781"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CD9F481-B5BB-B61C-980D-44BB8A7CCF01}"/>
              </a:ext>
            </a:extLst>
          </p:cNvPr>
          <p:cNvSpPr txBox="1"/>
          <p:nvPr/>
        </p:nvSpPr>
        <p:spPr>
          <a:xfrm>
            <a:off x="4504454" y="3302281"/>
            <a:ext cx="4464121" cy="2617768"/>
          </a:xfrm>
          <a:prstGeom prst="rect">
            <a:avLst/>
          </a:prstGeom>
          <a:noFill/>
        </p:spPr>
        <p:txBody>
          <a:bodyPr wrap="square">
            <a:spAutoFit/>
          </a:bodyPr>
          <a:lstStyle/>
          <a:p>
            <a:pPr>
              <a:lnSpc>
                <a:spcPct val="107000"/>
              </a:lnSpc>
              <a:spcAft>
                <a:spcPts val="800"/>
              </a:spcAft>
              <a:buNone/>
            </a:pPr>
            <a:r>
              <a:rPr lang="en-GB" sz="1400" b="1" dirty="0">
                <a:effectLst/>
                <a:latin typeface="Calibri" panose="020F0502020204030204" pitchFamily="34" charset="0"/>
                <a:ea typeface="Calibri" panose="020F0502020204030204" pitchFamily="34" charset="0"/>
                <a:cs typeface="Times New Roman" panose="02020603050405020304" pitchFamily="18" charset="0"/>
              </a:rPr>
              <a:t>Soroptimist International Surrey Hills</a:t>
            </a:r>
            <a:r>
              <a:rPr lang="en-GB" sz="1400" dirty="0">
                <a:effectLst/>
                <a:latin typeface="Calibri" panose="020F0502020204030204" pitchFamily="34" charset="0"/>
                <a:ea typeface="Calibri" panose="020F0502020204030204" pitchFamily="34" charset="0"/>
                <a:cs typeface="Times New Roman" panose="02020603050405020304" pitchFamily="18" charset="0"/>
              </a:rPr>
              <a:t>     We’re a friendly local group of women supporting women and girls.  Join our meeting on Monday 23 March and learn about our projects at the Baptist Church Hall, Queen Street, Godalming (7.30 pm for 7.45 pm).  Chat to us at the Bramley Village Showcase on Wednesday 25th March</a:t>
            </a:r>
            <a:r>
              <a:rPr lang="en-GB" sz="1400" b="1"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a:effectLst/>
                <a:latin typeface="Calibri" panose="020F0502020204030204" pitchFamily="34" charset="0"/>
                <a:ea typeface="Calibri" panose="020F0502020204030204" pitchFamily="34" charset="0"/>
                <a:cs typeface="Times New Roman" panose="02020603050405020304" pitchFamily="18" charset="0"/>
              </a:rPr>
              <a:t>at 8 pm in the Bramley Village Hall.  Finally, it’s our Regional Meeting on Saturday 28 March at Petersfield Golf Club, GU33 7QY with speaker Dawn Sanders, former England women’s rugby player.  Further details on any of these meetings, please email </a:t>
            </a:r>
            <a:r>
              <a:rPr lang="en-GB"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sisurreyhills@gmail.com</a:t>
            </a:r>
            <a:r>
              <a:rPr lang="en-GB" sz="14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525603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B5FDC87-9C82-42E5-0B6A-0B151B804C72}"/>
            </a:ext>
          </a:extLst>
        </p:cNvPr>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ED0A6B-0697-1F40-86F1-8BC7975C2B9B}"/>
              </a:ext>
            </a:extLst>
          </p:cNvPr>
          <p:cNvSpPr>
            <a:spLocks noGrp="1"/>
          </p:cNvSpPr>
          <p:nvPr>
            <p:ph type="title"/>
          </p:nvPr>
        </p:nvSpPr>
        <p:spPr>
          <a:xfrm>
            <a:off x="852775" y="609600"/>
            <a:ext cx="4858813" cy="1322887"/>
          </a:xfrm>
        </p:spPr>
        <p:txBody>
          <a:bodyPr vert="horz" lIns="91440" tIns="45720" rIns="91440" bIns="45720" rtlCol="0">
            <a:normAutofit/>
          </a:bodyPr>
          <a:lstStyle/>
          <a:p>
            <a:pPr defTabSz="914400">
              <a:lnSpc>
                <a:spcPct val="90000"/>
              </a:lnSpc>
            </a:pPr>
            <a:r>
              <a:rPr lang="en-US" kern="1200">
                <a:latin typeface="+mj-lt"/>
                <a:ea typeface="+mj-ea"/>
                <a:cs typeface="+mj-cs"/>
              </a:rPr>
              <a:t>Impact on membership</a:t>
            </a:r>
          </a:p>
        </p:txBody>
      </p:sp>
      <p:sp>
        <p:nvSpPr>
          <p:cNvPr id="35" name="Freeform: Shape 34">
            <a:extLst>
              <a:ext uri="{FF2B5EF4-FFF2-40B4-BE49-F238E27FC236}">
                <a16:creationId xmlns:a16="http://schemas.microsoft.com/office/drawing/2014/main" id="{C1657055-16FE-41A2-B207-7880F6DCA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42443" y="2"/>
            <a:ext cx="5701557" cy="470844"/>
          </a:xfrm>
          <a:custGeom>
            <a:avLst/>
            <a:gdLst>
              <a:gd name="connsiteX0" fmla="*/ 9683888 w 9683888"/>
              <a:gd name="connsiteY0" fmla="*/ 0 h 743457"/>
              <a:gd name="connsiteX1" fmla="*/ 0 w 9683888"/>
              <a:gd name="connsiteY1" fmla="*/ 0 h 743457"/>
              <a:gd name="connsiteX2" fmla="*/ 0 w 9683888"/>
              <a:gd name="connsiteY2" fmla="*/ 365878 h 743457"/>
              <a:gd name="connsiteX3" fmla="*/ 11844 w 9683888"/>
              <a:gd name="connsiteY3" fmla="*/ 367909 h 743457"/>
              <a:gd name="connsiteX4" fmla="*/ 106208 w 9683888"/>
              <a:gd name="connsiteY4" fmla="*/ 385974 h 743457"/>
              <a:gd name="connsiteX5" fmla="*/ 183667 w 9683888"/>
              <a:gd name="connsiteY5" fmla="*/ 399162 h 743457"/>
              <a:gd name="connsiteX6" fmla="*/ 292430 w 9683888"/>
              <a:gd name="connsiteY6" fmla="*/ 390408 h 743457"/>
              <a:gd name="connsiteX7" fmla="*/ 386942 w 9683888"/>
              <a:gd name="connsiteY7" fmla="*/ 395582 h 743457"/>
              <a:gd name="connsiteX8" fmla="*/ 485751 w 9683888"/>
              <a:gd name="connsiteY8" fmla="*/ 408404 h 743457"/>
              <a:gd name="connsiteX9" fmla="*/ 604107 w 9683888"/>
              <a:gd name="connsiteY9" fmla="*/ 418647 h 743457"/>
              <a:gd name="connsiteX10" fmla="*/ 694081 w 9683888"/>
              <a:gd name="connsiteY10" fmla="*/ 449524 h 743457"/>
              <a:gd name="connsiteX11" fmla="*/ 762452 w 9683888"/>
              <a:gd name="connsiteY11" fmla="*/ 456090 h 743457"/>
              <a:gd name="connsiteX12" fmla="*/ 987872 w 9683888"/>
              <a:gd name="connsiteY12" fmla="*/ 481862 h 743457"/>
              <a:gd name="connsiteX13" fmla="*/ 1077163 w 9683888"/>
              <a:gd name="connsiteY13" fmla="*/ 524467 h 743457"/>
              <a:gd name="connsiteX14" fmla="*/ 1258716 w 9683888"/>
              <a:gd name="connsiteY14" fmla="*/ 587975 h 743457"/>
              <a:gd name="connsiteX15" fmla="*/ 1298056 w 9683888"/>
              <a:gd name="connsiteY15" fmla="*/ 595413 h 743457"/>
              <a:gd name="connsiteX16" fmla="*/ 1327017 w 9683888"/>
              <a:gd name="connsiteY16" fmla="*/ 617412 h 743457"/>
              <a:gd name="connsiteX17" fmla="*/ 1347909 w 9683888"/>
              <a:gd name="connsiteY17" fmla="*/ 620209 h 743457"/>
              <a:gd name="connsiteX18" fmla="*/ 1421792 w 9683888"/>
              <a:gd name="connsiteY18" fmla="*/ 626139 h 743457"/>
              <a:gd name="connsiteX19" fmla="*/ 1519789 w 9683888"/>
              <a:gd name="connsiteY19" fmla="*/ 645011 h 743457"/>
              <a:gd name="connsiteX20" fmla="*/ 1620886 w 9683888"/>
              <a:gd name="connsiteY20" fmla="*/ 687715 h 743457"/>
              <a:gd name="connsiteX21" fmla="*/ 1676745 w 9683888"/>
              <a:gd name="connsiteY21" fmla="*/ 690130 h 743457"/>
              <a:gd name="connsiteX22" fmla="*/ 1832228 w 9683888"/>
              <a:gd name="connsiteY22" fmla="*/ 690860 h 743457"/>
              <a:gd name="connsiteX23" fmla="*/ 1980464 w 9683888"/>
              <a:gd name="connsiteY23" fmla="*/ 704858 h 743457"/>
              <a:gd name="connsiteX24" fmla="*/ 2051150 w 9683888"/>
              <a:gd name="connsiteY24" fmla="*/ 711187 h 743457"/>
              <a:gd name="connsiteX25" fmla="*/ 2162824 w 9683888"/>
              <a:gd name="connsiteY25" fmla="*/ 709178 h 743457"/>
              <a:gd name="connsiteX26" fmla="*/ 2259859 w 9683888"/>
              <a:gd name="connsiteY26" fmla="*/ 718188 h 743457"/>
              <a:gd name="connsiteX27" fmla="*/ 2378290 w 9683888"/>
              <a:gd name="connsiteY27" fmla="*/ 738748 h 743457"/>
              <a:gd name="connsiteX28" fmla="*/ 2407828 w 9683888"/>
              <a:gd name="connsiteY28" fmla="*/ 743457 h 743457"/>
              <a:gd name="connsiteX29" fmla="*/ 2428936 w 9683888"/>
              <a:gd name="connsiteY29" fmla="*/ 734697 h 743457"/>
              <a:gd name="connsiteX30" fmla="*/ 2646106 w 9683888"/>
              <a:gd name="connsiteY30" fmla="*/ 660204 h 743457"/>
              <a:gd name="connsiteX31" fmla="*/ 2799920 w 9683888"/>
              <a:gd name="connsiteY31" fmla="*/ 630451 h 743457"/>
              <a:gd name="connsiteX32" fmla="*/ 2953556 w 9683888"/>
              <a:gd name="connsiteY32" fmla="*/ 607173 h 743457"/>
              <a:gd name="connsiteX33" fmla="*/ 3009839 w 9683888"/>
              <a:gd name="connsiteY33" fmla="*/ 601743 h 743457"/>
              <a:gd name="connsiteX34" fmla="*/ 3115016 w 9683888"/>
              <a:gd name="connsiteY34" fmla="*/ 584982 h 743457"/>
              <a:gd name="connsiteX35" fmla="*/ 3185844 w 9683888"/>
              <a:gd name="connsiteY35" fmla="*/ 595356 h 743457"/>
              <a:gd name="connsiteX36" fmla="*/ 3246013 w 9683888"/>
              <a:gd name="connsiteY36" fmla="*/ 592418 h 743457"/>
              <a:gd name="connsiteX37" fmla="*/ 3313565 w 9683888"/>
              <a:gd name="connsiteY37" fmla="*/ 574138 h 743457"/>
              <a:gd name="connsiteX38" fmla="*/ 3414143 w 9683888"/>
              <a:gd name="connsiteY38" fmla="*/ 553730 h 743457"/>
              <a:gd name="connsiteX39" fmla="*/ 3552895 w 9683888"/>
              <a:gd name="connsiteY39" fmla="*/ 548563 h 743457"/>
              <a:gd name="connsiteX40" fmla="*/ 3753012 w 9683888"/>
              <a:gd name="connsiteY40" fmla="*/ 599520 h 743457"/>
              <a:gd name="connsiteX41" fmla="*/ 3804392 w 9683888"/>
              <a:gd name="connsiteY41" fmla="*/ 604131 h 743457"/>
              <a:gd name="connsiteX42" fmla="*/ 3916696 w 9683888"/>
              <a:gd name="connsiteY42" fmla="*/ 606540 h 743457"/>
              <a:gd name="connsiteX43" fmla="*/ 4063849 w 9683888"/>
              <a:gd name="connsiteY43" fmla="*/ 604058 h 743457"/>
              <a:gd name="connsiteX44" fmla="*/ 4172179 w 9683888"/>
              <a:gd name="connsiteY44" fmla="*/ 592355 h 743457"/>
              <a:gd name="connsiteX45" fmla="*/ 4276294 w 9683888"/>
              <a:gd name="connsiteY45" fmla="*/ 587119 h 743457"/>
              <a:gd name="connsiteX46" fmla="*/ 4411090 w 9683888"/>
              <a:gd name="connsiteY46" fmla="*/ 575600 h 743457"/>
              <a:gd name="connsiteX47" fmla="*/ 4540465 w 9683888"/>
              <a:gd name="connsiteY47" fmla="*/ 567464 h 743457"/>
              <a:gd name="connsiteX48" fmla="*/ 4545352 w 9683888"/>
              <a:gd name="connsiteY48" fmla="*/ 555554 h 743457"/>
              <a:gd name="connsiteX49" fmla="*/ 4564014 w 9683888"/>
              <a:gd name="connsiteY49" fmla="*/ 553660 h 743457"/>
              <a:gd name="connsiteX50" fmla="*/ 4568602 w 9683888"/>
              <a:gd name="connsiteY50" fmla="*/ 550913 h 743457"/>
              <a:gd name="connsiteX51" fmla="*/ 4595289 w 9683888"/>
              <a:gd name="connsiteY51" fmla="*/ 537407 h 743457"/>
              <a:gd name="connsiteX52" fmla="*/ 4739026 w 9683888"/>
              <a:gd name="connsiteY52" fmla="*/ 532483 h 743457"/>
              <a:gd name="connsiteX53" fmla="*/ 5061335 w 9683888"/>
              <a:gd name="connsiteY53" fmla="*/ 545635 h 743457"/>
              <a:gd name="connsiteX54" fmla="*/ 5338634 w 9683888"/>
              <a:gd name="connsiteY54" fmla="*/ 595754 h 743457"/>
              <a:gd name="connsiteX55" fmla="*/ 5529430 w 9683888"/>
              <a:gd name="connsiteY55" fmla="*/ 606335 h 743457"/>
              <a:gd name="connsiteX56" fmla="*/ 5604039 w 9683888"/>
              <a:gd name="connsiteY56" fmla="*/ 607676 h 743457"/>
              <a:gd name="connsiteX57" fmla="*/ 5625281 w 9683888"/>
              <a:gd name="connsiteY57" fmla="*/ 617253 h 743457"/>
              <a:gd name="connsiteX58" fmla="*/ 5628138 w 9683888"/>
              <a:gd name="connsiteY58" fmla="*/ 615483 h 743457"/>
              <a:gd name="connsiteX59" fmla="*/ 5653593 w 9683888"/>
              <a:gd name="connsiteY59" fmla="*/ 617873 h 743457"/>
              <a:gd name="connsiteX60" fmla="*/ 5658658 w 9683888"/>
              <a:gd name="connsiteY60" fmla="*/ 624279 h 743457"/>
              <a:gd name="connsiteX61" fmla="*/ 5675963 w 9683888"/>
              <a:gd name="connsiteY61" fmla="*/ 627762 h 743457"/>
              <a:gd name="connsiteX62" fmla="*/ 5709625 w 9683888"/>
              <a:gd name="connsiteY62" fmla="*/ 639593 h 743457"/>
              <a:gd name="connsiteX63" fmla="*/ 5716324 w 9683888"/>
              <a:gd name="connsiteY63" fmla="*/ 637148 h 743457"/>
              <a:gd name="connsiteX64" fmla="*/ 5767720 w 9683888"/>
              <a:gd name="connsiteY64" fmla="*/ 647737 h 743457"/>
              <a:gd name="connsiteX65" fmla="*/ 5768619 w 9683888"/>
              <a:gd name="connsiteY65" fmla="*/ 645671 h 743457"/>
              <a:gd name="connsiteX66" fmla="*/ 5858696 w 9683888"/>
              <a:gd name="connsiteY66" fmla="*/ 628099 h 743457"/>
              <a:gd name="connsiteX67" fmla="*/ 5935260 w 9683888"/>
              <a:gd name="connsiteY67" fmla="*/ 596904 h 743457"/>
              <a:gd name="connsiteX68" fmla="*/ 5946176 w 9683888"/>
              <a:gd name="connsiteY68" fmla="*/ 597874 h 743457"/>
              <a:gd name="connsiteX69" fmla="*/ 5946447 w 9683888"/>
              <a:gd name="connsiteY69" fmla="*/ 597396 h 743457"/>
              <a:gd name="connsiteX70" fmla="*/ 5958069 w 9683888"/>
              <a:gd name="connsiteY70" fmla="*/ 597432 h 743457"/>
              <a:gd name="connsiteX71" fmla="*/ 5966081 w 9683888"/>
              <a:gd name="connsiteY71" fmla="*/ 599643 h 743457"/>
              <a:gd name="connsiteX72" fmla="*/ 5987259 w 9683888"/>
              <a:gd name="connsiteY72" fmla="*/ 601523 h 743457"/>
              <a:gd name="connsiteX73" fmla="*/ 5994905 w 9683888"/>
              <a:gd name="connsiteY73" fmla="*/ 598873 h 743457"/>
              <a:gd name="connsiteX74" fmla="*/ 6054803 w 9683888"/>
              <a:gd name="connsiteY74" fmla="*/ 541202 h 743457"/>
              <a:gd name="connsiteX75" fmla="*/ 6188672 w 9683888"/>
              <a:gd name="connsiteY75" fmla="*/ 496389 h 743457"/>
              <a:gd name="connsiteX76" fmla="*/ 6323280 w 9683888"/>
              <a:gd name="connsiteY76" fmla="*/ 458013 h 743457"/>
              <a:gd name="connsiteX77" fmla="*/ 6457257 w 9683888"/>
              <a:gd name="connsiteY77" fmla="*/ 414621 h 743457"/>
              <a:gd name="connsiteX78" fmla="*/ 6530019 w 9683888"/>
              <a:gd name="connsiteY78" fmla="*/ 423168 h 743457"/>
              <a:gd name="connsiteX79" fmla="*/ 6626800 w 9683888"/>
              <a:gd name="connsiteY79" fmla="*/ 375078 h 743457"/>
              <a:gd name="connsiteX80" fmla="*/ 6689231 w 9683888"/>
              <a:gd name="connsiteY80" fmla="*/ 353501 h 743457"/>
              <a:gd name="connsiteX81" fmla="*/ 6726440 w 9683888"/>
              <a:gd name="connsiteY81" fmla="*/ 340276 h 743457"/>
              <a:gd name="connsiteX82" fmla="*/ 6835228 w 9683888"/>
              <a:gd name="connsiteY82" fmla="*/ 329393 h 743457"/>
              <a:gd name="connsiteX83" fmla="*/ 7039363 w 9683888"/>
              <a:gd name="connsiteY83" fmla="*/ 370823 h 743457"/>
              <a:gd name="connsiteX84" fmla="*/ 7095156 w 9683888"/>
              <a:gd name="connsiteY84" fmla="*/ 366075 h 743457"/>
              <a:gd name="connsiteX85" fmla="*/ 7187061 w 9683888"/>
              <a:gd name="connsiteY85" fmla="*/ 383876 h 743457"/>
              <a:gd name="connsiteX86" fmla="*/ 7295039 w 9683888"/>
              <a:gd name="connsiteY86" fmla="*/ 355046 h 743457"/>
              <a:gd name="connsiteX87" fmla="*/ 7373651 w 9683888"/>
              <a:gd name="connsiteY87" fmla="*/ 322299 h 743457"/>
              <a:gd name="connsiteX88" fmla="*/ 7418964 w 9683888"/>
              <a:gd name="connsiteY88" fmla="*/ 308685 h 743457"/>
              <a:gd name="connsiteX89" fmla="*/ 7450568 w 9683888"/>
              <a:gd name="connsiteY89" fmla="*/ 293511 h 743457"/>
              <a:gd name="connsiteX90" fmla="*/ 7538380 w 9683888"/>
              <a:gd name="connsiteY90" fmla="*/ 283235 h 743457"/>
              <a:gd name="connsiteX91" fmla="*/ 7786348 w 9683888"/>
              <a:gd name="connsiteY91" fmla="*/ 225377 h 743457"/>
              <a:gd name="connsiteX92" fmla="*/ 7849534 w 9683888"/>
              <a:gd name="connsiteY92" fmla="*/ 245434 h 743457"/>
              <a:gd name="connsiteX93" fmla="*/ 7981165 w 9683888"/>
              <a:gd name="connsiteY93" fmla="*/ 222252 h 743457"/>
              <a:gd name="connsiteX94" fmla="*/ 8171882 w 9683888"/>
              <a:gd name="connsiteY94" fmla="*/ 222497 h 743457"/>
              <a:gd name="connsiteX95" fmla="*/ 8242270 w 9683888"/>
              <a:gd name="connsiteY95" fmla="*/ 180535 h 743457"/>
              <a:gd name="connsiteX96" fmla="*/ 8490152 w 9683888"/>
              <a:gd name="connsiteY96" fmla="*/ 209193 h 743457"/>
              <a:gd name="connsiteX97" fmla="*/ 8622272 w 9683888"/>
              <a:gd name="connsiteY97" fmla="*/ 188859 h 743457"/>
              <a:gd name="connsiteX98" fmla="*/ 8738606 w 9683888"/>
              <a:gd name="connsiteY98" fmla="*/ 208945 h 743457"/>
              <a:gd name="connsiteX99" fmla="*/ 8831307 w 9683888"/>
              <a:gd name="connsiteY99" fmla="*/ 207738 h 743457"/>
              <a:gd name="connsiteX100" fmla="*/ 8891432 w 9683888"/>
              <a:gd name="connsiteY100" fmla="*/ 184510 h 743457"/>
              <a:gd name="connsiteX101" fmla="*/ 8946980 w 9683888"/>
              <a:gd name="connsiteY101" fmla="*/ 145578 h 743457"/>
              <a:gd name="connsiteX102" fmla="*/ 9107760 w 9683888"/>
              <a:gd name="connsiteY102" fmla="*/ 128052 h 743457"/>
              <a:gd name="connsiteX103" fmla="*/ 9195623 w 9683888"/>
              <a:gd name="connsiteY103" fmla="*/ 100212 h 743457"/>
              <a:gd name="connsiteX104" fmla="*/ 9256898 w 9683888"/>
              <a:gd name="connsiteY104" fmla="*/ 73900 h 743457"/>
              <a:gd name="connsiteX105" fmla="*/ 9351740 w 9683888"/>
              <a:gd name="connsiteY105" fmla="*/ 80439 h 743457"/>
              <a:gd name="connsiteX106" fmla="*/ 9539796 w 9683888"/>
              <a:gd name="connsiteY106" fmla="*/ 87069 h 743457"/>
              <a:gd name="connsiteX107" fmla="*/ 9619109 w 9683888"/>
              <a:gd name="connsiteY107" fmla="*/ 39994 h 74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9683888" h="743457">
                <a:moveTo>
                  <a:pt x="9683888" y="0"/>
                </a:moveTo>
                <a:lnTo>
                  <a:pt x="0" y="0"/>
                </a:lnTo>
                <a:lnTo>
                  <a:pt x="0" y="365878"/>
                </a:lnTo>
                <a:lnTo>
                  <a:pt x="11844" y="367909"/>
                </a:lnTo>
                <a:cubicBezTo>
                  <a:pt x="50423" y="374387"/>
                  <a:pt x="87879" y="380746"/>
                  <a:pt x="106208" y="385974"/>
                </a:cubicBezTo>
                <a:cubicBezTo>
                  <a:pt x="119919" y="389979"/>
                  <a:pt x="149687" y="402128"/>
                  <a:pt x="183667" y="399162"/>
                </a:cubicBezTo>
                <a:cubicBezTo>
                  <a:pt x="228274" y="394575"/>
                  <a:pt x="256969" y="398315"/>
                  <a:pt x="292430" y="390408"/>
                </a:cubicBezTo>
                <a:cubicBezTo>
                  <a:pt x="325377" y="395694"/>
                  <a:pt x="374510" y="420053"/>
                  <a:pt x="386942" y="395582"/>
                </a:cubicBezTo>
                <a:cubicBezTo>
                  <a:pt x="400429" y="416427"/>
                  <a:pt x="451168" y="399411"/>
                  <a:pt x="485751" y="408404"/>
                </a:cubicBezTo>
                <a:cubicBezTo>
                  <a:pt x="520399" y="423586"/>
                  <a:pt x="570416" y="404235"/>
                  <a:pt x="604107" y="418647"/>
                </a:cubicBezTo>
                <a:cubicBezTo>
                  <a:pt x="633631" y="425521"/>
                  <a:pt x="672063" y="446364"/>
                  <a:pt x="694081" y="449524"/>
                </a:cubicBezTo>
                <a:cubicBezTo>
                  <a:pt x="700528" y="463278"/>
                  <a:pt x="713487" y="450700"/>
                  <a:pt x="762452" y="456090"/>
                </a:cubicBezTo>
                <a:cubicBezTo>
                  <a:pt x="811417" y="461479"/>
                  <a:pt x="935420" y="470466"/>
                  <a:pt x="987872" y="481862"/>
                </a:cubicBezTo>
                <a:cubicBezTo>
                  <a:pt x="1018493" y="475799"/>
                  <a:pt x="1019470" y="516810"/>
                  <a:pt x="1077163" y="524467"/>
                </a:cubicBezTo>
                <a:cubicBezTo>
                  <a:pt x="1124222" y="535807"/>
                  <a:pt x="1202940" y="574855"/>
                  <a:pt x="1258716" y="587975"/>
                </a:cubicBezTo>
                <a:cubicBezTo>
                  <a:pt x="1274181" y="586466"/>
                  <a:pt x="1286859" y="589632"/>
                  <a:pt x="1298056" y="595413"/>
                </a:cubicBezTo>
                <a:lnTo>
                  <a:pt x="1327017" y="617412"/>
                </a:lnTo>
                <a:lnTo>
                  <a:pt x="1347909" y="620209"/>
                </a:lnTo>
                <a:cubicBezTo>
                  <a:pt x="1377004" y="628445"/>
                  <a:pt x="1394712" y="616344"/>
                  <a:pt x="1421792" y="626139"/>
                </a:cubicBezTo>
                <a:cubicBezTo>
                  <a:pt x="1466260" y="647543"/>
                  <a:pt x="1506099" y="610975"/>
                  <a:pt x="1519789" y="645011"/>
                </a:cubicBezTo>
                <a:cubicBezTo>
                  <a:pt x="1556219" y="665699"/>
                  <a:pt x="1578776" y="668950"/>
                  <a:pt x="1620886" y="687715"/>
                </a:cubicBezTo>
                <a:cubicBezTo>
                  <a:pt x="1658228" y="693647"/>
                  <a:pt x="1636224" y="694371"/>
                  <a:pt x="1676745" y="690130"/>
                </a:cubicBezTo>
                <a:cubicBezTo>
                  <a:pt x="1713709" y="697532"/>
                  <a:pt x="1774627" y="701403"/>
                  <a:pt x="1832228" y="690860"/>
                </a:cubicBezTo>
                <a:cubicBezTo>
                  <a:pt x="1866586" y="689181"/>
                  <a:pt x="1949046" y="755765"/>
                  <a:pt x="1980464" y="704858"/>
                </a:cubicBezTo>
                <a:cubicBezTo>
                  <a:pt x="2001472" y="716610"/>
                  <a:pt x="2020758" y="710467"/>
                  <a:pt x="2051150" y="711187"/>
                </a:cubicBezTo>
                <a:cubicBezTo>
                  <a:pt x="2081543" y="711907"/>
                  <a:pt x="2117567" y="736153"/>
                  <a:pt x="2162824" y="709178"/>
                </a:cubicBezTo>
                <a:cubicBezTo>
                  <a:pt x="2219712" y="701824"/>
                  <a:pt x="2181421" y="742368"/>
                  <a:pt x="2259859" y="718188"/>
                </a:cubicBezTo>
                <a:cubicBezTo>
                  <a:pt x="2296623" y="733933"/>
                  <a:pt x="2337412" y="741012"/>
                  <a:pt x="2378290" y="738748"/>
                </a:cubicBezTo>
                <a:cubicBezTo>
                  <a:pt x="2380041" y="725410"/>
                  <a:pt x="2399659" y="741017"/>
                  <a:pt x="2407828" y="743457"/>
                </a:cubicBezTo>
                <a:cubicBezTo>
                  <a:pt x="2406113" y="735180"/>
                  <a:pt x="2421642" y="728742"/>
                  <a:pt x="2428936" y="734697"/>
                </a:cubicBezTo>
                <a:cubicBezTo>
                  <a:pt x="2468648" y="720822"/>
                  <a:pt x="2584275" y="677579"/>
                  <a:pt x="2646106" y="660204"/>
                </a:cubicBezTo>
                <a:cubicBezTo>
                  <a:pt x="2706894" y="652346"/>
                  <a:pt x="2738390" y="612318"/>
                  <a:pt x="2799920" y="630451"/>
                </a:cubicBezTo>
                <a:cubicBezTo>
                  <a:pt x="2856798" y="622940"/>
                  <a:pt x="2902940" y="602232"/>
                  <a:pt x="2953556" y="607173"/>
                </a:cubicBezTo>
                <a:cubicBezTo>
                  <a:pt x="2970626" y="593247"/>
                  <a:pt x="2988095" y="586399"/>
                  <a:pt x="3009839" y="601743"/>
                </a:cubicBezTo>
                <a:cubicBezTo>
                  <a:pt x="3046166" y="594868"/>
                  <a:pt x="3085682" y="586046"/>
                  <a:pt x="3115016" y="584982"/>
                </a:cubicBezTo>
                <a:cubicBezTo>
                  <a:pt x="3144992" y="587935"/>
                  <a:pt x="3158740" y="599045"/>
                  <a:pt x="3185844" y="595356"/>
                </a:cubicBezTo>
                <a:cubicBezTo>
                  <a:pt x="3209939" y="576197"/>
                  <a:pt x="3221731" y="614583"/>
                  <a:pt x="3246013" y="592418"/>
                </a:cubicBezTo>
                <a:cubicBezTo>
                  <a:pt x="3228976" y="565486"/>
                  <a:pt x="3320172" y="599686"/>
                  <a:pt x="3313565" y="574138"/>
                </a:cubicBezTo>
                <a:cubicBezTo>
                  <a:pt x="3341586" y="564515"/>
                  <a:pt x="3371901" y="555346"/>
                  <a:pt x="3414143" y="553730"/>
                </a:cubicBezTo>
                <a:cubicBezTo>
                  <a:pt x="3463229" y="557630"/>
                  <a:pt x="3476532" y="539673"/>
                  <a:pt x="3552895" y="548563"/>
                </a:cubicBezTo>
                <a:cubicBezTo>
                  <a:pt x="3620356" y="561042"/>
                  <a:pt x="3688830" y="574962"/>
                  <a:pt x="3753012" y="599520"/>
                </a:cubicBezTo>
                <a:cubicBezTo>
                  <a:pt x="3769580" y="615048"/>
                  <a:pt x="3777112" y="602961"/>
                  <a:pt x="3804392" y="604131"/>
                </a:cubicBezTo>
                <a:cubicBezTo>
                  <a:pt x="3831672" y="605301"/>
                  <a:pt x="3878076" y="605222"/>
                  <a:pt x="3916696" y="606540"/>
                </a:cubicBezTo>
                <a:cubicBezTo>
                  <a:pt x="3970533" y="603881"/>
                  <a:pt x="3981244" y="618066"/>
                  <a:pt x="4063849" y="604058"/>
                </a:cubicBezTo>
                <a:cubicBezTo>
                  <a:pt x="4074473" y="605185"/>
                  <a:pt x="4134611" y="589365"/>
                  <a:pt x="4172179" y="592355"/>
                </a:cubicBezTo>
                <a:cubicBezTo>
                  <a:pt x="4180554" y="576172"/>
                  <a:pt x="4255433" y="602075"/>
                  <a:pt x="4276294" y="587119"/>
                </a:cubicBezTo>
                <a:cubicBezTo>
                  <a:pt x="4326119" y="586973"/>
                  <a:pt x="4361692" y="573867"/>
                  <a:pt x="4411090" y="575600"/>
                </a:cubicBezTo>
                <a:cubicBezTo>
                  <a:pt x="4465125" y="575500"/>
                  <a:pt x="4518088" y="570805"/>
                  <a:pt x="4540465" y="567464"/>
                </a:cubicBezTo>
                <a:lnTo>
                  <a:pt x="4545352" y="555554"/>
                </a:lnTo>
                <a:lnTo>
                  <a:pt x="4564014" y="553660"/>
                </a:lnTo>
                <a:lnTo>
                  <a:pt x="4568602" y="550913"/>
                </a:lnTo>
                <a:cubicBezTo>
                  <a:pt x="4577353" y="545618"/>
                  <a:pt x="4586105" y="540734"/>
                  <a:pt x="4595289" y="537407"/>
                </a:cubicBezTo>
                <a:cubicBezTo>
                  <a:pt x="4623104" y="537511"/>
                  <a:pt x="4660764" y="533229"/>
                  <a:pt x="4739026" y="532483"/>
                </a:cubicBezTo>
                <a:cubicBezTo>
                  <a:pt x="4806238" y="527255"/>
                  <a:pt x="4944577" y="524439"/>
                  <a:pt x="5061335" y="545635"/>
                </a:cubicBezTo>
                <a:cubicBezTo>
                  <a:pt x="5167156" y="553533"/>
                  <a:pt x="5251789" y="586167"/>
                  <a:pt x="5338634" y="595754"/>
                </a:cubicBezTo>
                <a:cubicBezTo>
                  <a:pt x="5415763" y="589622"/>
                  <a:pt x="5434719" y="609365"/>
                  <a:pt x="5529430" y="606335"/>
                </a:cubicBezTo>
                <a:cubicBezTo>
                  <a:pt x="5534498" y="613561"/>
                  <a:pt x="5597157" y="603269"/>
                  <a:pt x="5604039" y="607676"/>
                </a:cubicBezTo>
                <a:lnTo>
                  <a:pt x="5625281" y="617253"/>
                </a:lnTo>
                <a:lnTo>
                  <a:pt x="5628138" y="615483"/>
                </a:lnTo>
                <a:cubicBezTo>
                  <a:pt x="5640641" y="612245"/>
                  <a:pt x="5648217" y="613966"/>
                  <a:pt x="5653593" y="617873"/>
                </a:cubicBezTo>
                <a:lnTo>
                  <a:pt x="5658658" y="624279"/>
                </a:lnTo>
                <a:lnTo>
                  <a:pt x="5675963" y="627762"/>
                </a:lnTo>
                <a:lnTo>
                  <a:pt x="5709625" y="639593"/>
                </a:lnTo>
                <a:lnTo>
                  <a:pt x="5716324" y="637148"/>
                </a:lnTo>
                <a:lnTo>
                  <a:pt x="5767720" y="647737"/>
                </a:lnTo>
                <a:lnTo>
                  <a:pt x="5768619" y="645671"/>
                </a:lnTo>
                <a:cubicBezTo>
                  <a:pt x="5776130" y="642927"/>
                  <a:pt x="5830922" y="636226"/>
                  <a:pt x="5858696" y="628099"/>
                </a:cubicBezTo>
                <a:lnTo>
                  <a:pt x="5935260" y="596904"/>
                </a:lnTo>
                <a:lnTo>
                  <a:pt x="5946176" y="597874"/>
                </a:lnTo>
                <a:lnTo>
                  <a:pt x="5946447" y="597396"/>
                </a:lnTo>
                <a:cubicBezTo>
                  <a:pt x="5948934" y="596546"/>
                  <a:pt x="5952567" y="596468"/>
                  <a:pt x="5958069" y="597432"/>
                </a:cubicBezTo>
                <a:lnTo>
                  <a:pt x="5966081" y="599643"/>
                </a:lnTo>
                <a:lnTo>
                  <a:pt x="5987259" y="601523"/>
                </a:lnTo>
                <a:lnTo>
                  <a:pt x="5994905" y="598873"/>
                </a:lnTo>
                <a:cubicBezTo>
                  <a:pt x="6020610" y="579716"/>
                  <a:pt x="6016968" y="560235"/>
                  <a:pt x="6054803" y="541202"/>
                </a:cubicBezTo>
                <a:cubicBezTo>
                  <a:pt x="6108247" y="527358"/>
                  <a:pt x="6130976" y="484538"/>
                  <a:pt x="6188672" y="496389"/>
                </a:cubicBezTo>
                <a:cubicBezTo>
                  <a:pt x="6238659" y="483279"/>
                  <a:pt x="6277194" y="458153"/>
                  <a:pt x="6323280" y="458013"/>
                </a:cubicBezTo>
                <a:cubicBezTo>
                  <a:pt x="6368044" y="444385"/>
                  <a:pt x="6422801" y="420428"/>
                  <a:pt x="6457257" y="414621"/>
                </a:cubicBezTo>
                <a:cubicBezTo>
                  <a:pt x="6483424" y="410645"/>
                  <a:pt x="6508964" y="423228"/>
                  <a:pt x="6530019" y="423168"/>
                </a:cubicBezTo>
                <a:cubicBezTo>
                  <a:pt x="6558276" y="416578"/>
                  <a:pt x="6600264" y="386690"/>
                  <a:pt x="6626800" y="375078"/>
                </a:cubicBezTo>
                <a:cubicBezTo>
                  <a:pt x="6664418" y="400828"/>
                  <a:pt x="6655535" y="354302"/>
                  <a:pt x="6689231" y="353501"/>
                </a:cubicBezTo>
                <a:cubicBezTo>
                  <a:pt x="6708837" y="361122"/>
                  <a:pt x="6719642" y="359485"/>
                  <a:pt x="6726440" y="340276"/>
                </a:cubicBezTo>
                <a:cubicBezTo>
                  <a:pt x="6818329" y="378763"/>
                  <a:pt x="6765502" y="328183"/>
                  <a:pt x="6835228" y="329393"/>
                </a:cubicBezTo>
                <a:cubicBezTo>
                  <a:pt x="6897464" y="335048"/>
                  <a:pt x="6962224" y="329085"/>
                  <a:pt x="7039363" y="370823"/>
                </a:cubicBezTo>
                <a:cubicBezTo>
                  <a:pt x="7056368" y="384567"/>
                  <a:pt x="7070539" y="363899"/>
                  <a:pt x="7095156" y="366075"/>
                </a:cubicBezTo>
                <a:cubicBezTo>
                  <a:pt x="7119772" y="368250"/>
                  <a:pt x="7153748" y="385714"/>
                  <a:pt x="7187061" y="383876"/>
                </a:cubicBezTo>
                <a:cubicBezTo>
                  <a:pt x="7242115" y="377604"/>
                  <a:pt x="7270954" y="334249"/>
                  <a:pt x="7295039" y="355046"/>
                </a:cubicBezTo>
                <a:cubicBezTo>
                  <a:pt x="7320104" y="344159"/>
                  <a:pt x="7343179" y="301443"/>
                  <a:pt x="7373651" y="322299"/>
                </a:cubicBezTo>
                <a:cubicBezTo>
                  <a:pt x="7367160" y="298575"/>
                  <a:pt x="7410095" y="329040"/>
                  <a:pt x="7418964" y="308685"/>
                </a:cubicBezTo>
                <a:cubicBezTo>
                  <a:pt x="7424243" y="291807"/>
                  <a:pt x="7438503" y="297117"/>
                  <a:pt x="7450568" y="293511"/>
                </a:cubicBezTo>
                <a:cubicBezTo>
                  <a:pt x="7461276" y="277652"/>
                  <a:pt x="7519437" y="275664"/>
                  <a:pt x="7538380" y="283235"/>
                </a:cubicBezTo>
                <a:cubicBezTo>
                  <a:pt x="7594343" y="271879"/>
                  <a:pt x="7734488" y="231676"/>
                  <a:pt x="7786348" y="225377"/>
                </a:cubicBezTo>
                <a:cubicBezTo>
                  <a:pt x="7797693" y="277094"/>
                  <a:pt x="7847327" y="236176"/>
                  <a:pt x="7849534" y="245434"/>
                </a:cubicBezTo>
                <a:cubicBezTo>
                  <a:pt x="7894253" y="231282"/>
                  <a:pt x="7937937" y="238796"/>
                  <a:pt x="7981165" y="222252"/>
                </a:cubicBezTo>
                <a:cubicBezTo>
                  <a:pt x="8066564" y="234459"/>
                  <a:pt x="8127007" y="235277"/>
                  <a:pt x="8171882" y="222497"/>
                </a:cubicBezTo>
                <a:cubicBezTo>
                  <a:pt x="8183092" y="205785"/>
                  <a:pt x="8217423" y="177145"/>
                  <a:pt x="8242270" y="180535"/>
                </a:cubicBezTo>
                <a:cubicBezTo>
                  <a:pt x="8294138" y="178846"/>
                  <a:pt x="8410926" y="208334"/>
                  <a:pt x="8490152" y="209193"/>
                </a:cubicBezTo>
                <a:cubicBezTo>
                  <a:pt x="8558493" y="195433"/>
                  <a:pt x="8564727" y="233466"/>
                  <a:pt x="8622272" y="188859"/>
                </a:cubicBezTo>
                <a:cubicBezTo>
                  <a:pt x="8659556" y="191317"/>
                  <a:pt x="8666988" y="178214"/>
                  <a:pt x="8738606" y="208945"/>
                </a:cubicBezTo>
                <a:cubicBezTo>
                  <a:pt x="8769507" y="208543"/>
                  <a:pt x="8800406" y="224019"/>
                  <a:pt x="8831307" y="207738"/>
                </a:cubicBezTo>
                <a:cubicBezTo>
                  <a:pt x="8836477" y="191612"/>
                  <a:pt x="8870109" y="182455"/>
                  <a:pt x="8891432" y="184510"/>
                </a:cubicBezTo>
                <a:cubicBezTo>
                  <a:pt x="8876795" y="135260"/>
                  <a:pt x="8938553" y="173381"/>
                  <a:pt x="8946980" y="145578"/>
                </a:cubicBezTo>
                <a:cubicBezTo>
                  <a:pt x="9010957" y="156064"/>
                  <a:pt x="9046552" y="157746"/>
                  <a:pt x="9107760" y="128052"/>
                </a:cubicBezTo>
                <a:cubicBezTo>
                  <a:pt x="9135191" y="151813"/>
                  <a:pt x="9184204" y="114911"/>
                  <a:pt x="9195623" y="100212"/>
                </a:cubicBezTo>
                <a:cubicBezTo>
                  <a:pt x="9222736" y="85917"/>
                  <a:pt x="9230892" y="98248"/>
                  <a:pt x="9256898" y="73900"/>
                </a:cubicBezTo>
                <a:cubicBezTo>
                  <a:pt x="9276443" y="63724"/>
                  <a:pt x="9334001" y="80454"/>
                  <a:pt x="9351740" y="80439"/>
                </a:cubicBezTo>
                <a:cubicBezTo>
                  <a:pt x="9398889" y="82633"/>
                  <a:pt x="9473718" y="102566"/>
                  <a:pt x="9539796" y="87069"/>
                </a:cubicBezTo>
                <a:cubicBezTo>
                  <a:pt x="9565852" y="70987"/>
                  <a:pt x="9591569" y="56211"/>
                  <a:pt x="9619109" y="39994"/>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F3BD3BB9-3CB5-4253-A27D-6B7904723D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9827"/>
            <a:ext cx="8010421" cy="1078174"/>
          </a:xfrm>
          <a:custGeom>
            <a:avLst/>
            <a:gdLst>
              <a:gd name="connsiteX0" fmla="*/ 3617689 w 10680562"/>
              <a:gd name="connsiteY0" fmla="*/ 0 h 1605023"/>
              <a:gd name="connsiteX1" fmla="*/ 3635901 w 10680562"/>
              <a:gd name="connsiteY1" fmla="*/ 7738 h 1605023"/>
              <a:gd name="connsiteX2" fmla="*/ 3690891 w 10680562"/>
              <a:gd name="connsiteY2" fmla="*/ 7049 h 1605023"/>
              <a:gd name="connsiteX3" fmla="*/ 3832247 w 10680562"/>
              <a:gd name="connsiteY3" fmla="*/ 13937 h 1605023"/>
              <a:gd name="connsiteX4" fmla="*/ 3999111 w 10680562"/>
              <a:gd name="connsiteY4" fmla="*/ 44624 h 1605023"/>
              <a:gd name="connsiteX5" fmla="*/ 4034676 w 10680562"/>
              <a:gd name="connsiteY5" fmla="*/ 48775 h 1605023"/>
              <a:gd name="connsiteX6" fmla="*/ 4065394 w 10680562"/>
              <a:gd name="connsiteY6" fmla="*/ 42879 h 1605023"/>
              <a:gd name="connsiteX7" fmla="*/ 4072648 w 10680562"/>
              <a:gd name="connsiteY7" fmla="*/ 33262 h 1605023"/>
              <a:gd name="connsiteX8" fmla="*/ 4092232 w 10680562"/>
              <a:gd name="connsiteY8" fmla="*/ 34026 h 1605023"/>
              <a:gd name="connsiteX9" fmla="*/ 4097470 w 10680562"/>
              <a:gd name="connsiteY9" fmla="*/ 32252 h 1605023"/>
              <a:gd name="connsiteX10" fmla="*/ 4127488 w 10680562"/>
              <a:gd name="connsiteY10" fmla="*/ 24056 h 1605023"/>
              <a:gd name="connsiteX11" fmla="*/ 4190803 w 10680562"/>
              <a:gd name="connsiteY11" fmla="*/ 55685 h 1605023"/>
              <a:gd name="connsiteX12" fmla="*/ 4269333 w 10680562"/>
              <a:gd name="connsiteY12" fmla="*/ 54186 h 1605023"/>
              <a:gd name="connsiteX13" fmla="*/ 4481486 w 10680562"/>
              <a:gd name="connsiteY13" fmla="*/ 116915 h 1605023"/>
              <a:gd name="connsiteX14" fmla="*/ 4651418 w 10680562"/>
              <a:gd name="connsiteY14" fmla="*/ 150071 h 1605023"/>
              <a:gd name="connsiteX15" fmla="*/ 4863575 w 10680562"/>
              <a:gd name="connsiteY15" fmla="*/ 175458 h 1605023"/>
              <a:gd name="connsiteX16" fmla="*/ 5013635 w 10680562"/>
              <a:gd name="connsiteY16" fmla="*/ 213928 h 1605023"/>
              <a:gd name="connsiteX17" fmla="*/ 5203044 w 10680562"/>
              <a:gd name="connsiteY17" fmla="*/ 228946 h 1605023"/>
              <a:gd name="connsiteX18" fmla="*/ 5207070 w 10680562"/>
              <a:gd name="connsiteY18" fmla="*/ 235105 h 1605023"/>
              <a:gd name="connsiteX19" fmla="*/ 5224253 w 10680562"/>
              <a:gd name="connsiteY19" fmla="*/ 240320 h 1605023"/>
              <a:gd name="connsiteX20" fmla="*/ 5256736 w 10680562"/>
              <a:gd name="connsiteY20" fmla="*/ 254811 h 1605023"/>
              <a:gd name="connsiteX21" fmla="*/ 5264095 w 10680562"/>
              <a:gd name="connsiteY21" fmla="*/ 253567 h 1605023"/>
              <a:gd name="connsiteX22" fmla="*/ 5315084 w 10680562"/>
              <a:gd name="connsiteY22" fmla="*/ 269264 h 1605023"/>
              <a:gd name="connsiteX23" fmla="*/ 5316393 w 10680562"/>
              <a:gd name="connsiteY23" fmla="*/ 267603 h 1605023"/>
              <a:gd name="connsiteX24" fmla="*/ 5333427 w 10680562"/>
              <a:gd name="connsiteY24" fmla="*/ 263823 h 1605023"/>
              <a:gd name="connsiteX25" fmla="*/ 5364589 w 10680562"/>
              <a:gd name="connsiteY25" fmla="*/ 260882 h 1605023"/>
              <a:gd name="connsiteX26" fmla="*/ 5443973 w 10680562"/>
              <a:gd name="connsiteY26" fmla="*/ 230866 h 1605023"/>
              <a:gd name="connsiteX27" fmla="*/ 5497201 w 10680562"/>
              <a:gd name="connsiteY27" fmla="*/ 247023 h 1605023"/>
              <a:gd name="connsiteX28" fmla="*/ 5508269 w 10680562"/>
              <a:gd name="connsiteY28" fmla="*/ 249256 h 1605023"/>
              <a:gd name="connsiteX29" fmla="*/ 5508636 w 10680562"/>
              <a:gd name="connsiteY29" fmla="*/ 248880 h 1605023"/>
              <a:gd name="connsiteX30" fmla="*/ 5520606 w 10680562"/>
              <a:gd name="connsiteY30" fmla="*/ 250400 h 1605023"/>
              <a:gd name="connsiteX31" fmla="*/ 5528451 w 10680562"/>
              <a:gd name="connsiteY31" fmla="*/ 253330 h 1605023"/>
              <a:gd name="connsiteX32" fmla="*/ 5549923 w 10680562"/>
              <a:gd name="connsiteY32" fmla="*/ 257662 h 1605023"/>
              <a:gd name="connsiteX33" fmla="*/ 5558295 w 10680562"/>
              <a:gd name="connsiteY33" fmla="*/ 256364 h 1605023"/>
              <a:gd name="connsiteX34" fmla="*/ 5664799 w 10680562"/>
              <a:gd name="connsiteY34" fmla="*/ 278924 h 1605023"/>
              <a:gd name="connsiteX35" fmla="*/ 5796160 w 10680562"/>
              <a:gd name="connsiteY35" fmla="*/ 307979 h 1605023"/>
              <a:gd name="connsiteX36" fmla="*/ 5897647 w 10680562"/>
              <a:gd name="connsiteY36" fmla="*/ 339431 h 1605023"/>
              <a:gd name="connsiteX37" fmla="*/ 5978838 w 10680562"/>
              <a:gd name="connsiteY37" fmla="*/ 367970 h 1605023"/>
              <a:gd name="connsiteX38" fmla="*/ 6050367 w 10680562"/>
              <a:gd name="connsiteY38" fmla="*/ 386341 h 1605023"/>
              <a:gd name="connsiteX39" fmla="*/ 6140609 w 10680562"/>
              <a:gd name="connsiteY39" fmla="*/ 385135 h 1605023"/>
              <a:gd name="connsiteX40" fmla="*/ 6302950 w 10680562"/>
              <a:gd name="connsiteY40" fmla="*/ 448183 h 1605023"/>
              <a:gd name="connsiteX41" fmla="*/ 6308533 w 10680562"/>
              <a:gd name="connsiteY41" fmla="*/ 448551 h 1605023"/>
              <a:gd name="connsiteX42" fmla="*/ 6340278 w 10680562"/>
              <a:gd name="connsiteY42" fmla="*/ 468555 h 1605023"/>
              <a:gd name="connsiteX43" fmla="*/ 6341685 w 10680562"/>
              <a:gd name="connsiteY43" fmla="*/ 467587 h 1605023"/>
              <a:gd name="connsiteX44" fmla="*/ 6354862 w 10680562"/>
              <a:gd name="connsiteY44" fmla="*/ 467794 h 1605023"/>
              <a:gd name="connsiteX45" fmla="*/ 6377840 w 10680562"/>
              <a:gd name="connsiteY45" fmla="*/ 471024 h 1605023"/>
              <a:gd name="connsiteX46" fmla="*/ 6442804 w 10680562"/>
              <a:gd name="connsiteY46" fmla="*/ 463091 h 1605023"/>
              <a:gd name="connsiteX47" fmla="*/ 6476009 w 10680562"/>
              <a:gd name="connsiteY47" fmla="*/ 483807 h 1605023"/>
              <a:gd name="connsiteX48" fmla="*/ 6483237 w 10680562"/>
              <a:gd name="connsiteY48" fmla="*/ 487308 h 1605023"/>
              <a:gd name="connsiteX49" fmla="*/ 6483605 w 10680562"/>
              <a:gd name="connsiteY49" fmla="*/ 487102 h 1605023"/>
              <a:gd name="connsiteX50" fmla="*/ 6491673 w 10680562"/>
              <a:gd name="connsiteY50" fmla="*/ 490243 h 1605023"/>
              <a:gd name="connsiteX51" fmla="*/ 6496411 w 10680562"/>
              <a:gd name="connsiteY51" fmla="*/ 493689 h 1605023"/>
              <a:gd name="connsiteX52" fmla="*/ 6510429 w 10680562"/>
              <a:gd name="connsiteY52" fmla="*/ 500479 h 1605023"/>
              <a:gd name="connsiteX53" fmla="*/ 6516750 w 10680562"/>
              <a:gd name="connsiteY53" fmla="*/ 500983 h 1605023"/>
              <a:gd name="connsiteX54" fmla="*/ 6580199 w 10680562"/>
              <a:gd name="connsiteY54" fmla="*/ 483318 h 1605023"/>
              <a:gd name="connsiteX55" fmla="*/ 6690237 w 10680562"/>
              <a:gd name="connsiteY55" fmla="*/ 493051 h 1605023"/>
              <a:gd name="connsiteX56" fmla="*/ 6798356 w 10680562"/>
              <a:gd name="connsiteY56" fmla="*/ 506748 h 1605023"/>
              <a:gd name="connsiteX57" fmla="*/ 6837102 w 10680562"/>
              <a:gd name="connsiteY57" fmla="*/ 513677 h 1605023"/>
              <a:gd name="connsiteX58" fmla="*/ 6907934 w 10680562"/>
              <a:gd name="connsiteY58" fmla="*/ 517339 h 1605023"/>
              <a:gd name="connsiteX59" fmla="*/ 6941474 w 10680562"/>
              <a:gd name="connsiteY59" fmla="*/ 513632 h 1605023"/>
              <a:gd name="connsiteX60" fmla="*/ 6942754 w 10680562"/>
              <a:gd name="connsiteY60" fmla="*/ 514394 h 1605023"/>
              <a:gd name="connsiteX61" fmla="*/ 6946363 w 10680562"/>
              <a:gd name="connsiteY61" fmla="*/ 511066 h 1605023"/>
              <a:gd name="connsiteX62" fmla="*/ 6952592 w 10680562"/>
              <a:gd name="connsiteY62" fmla="*/ 510252 h 1605023"/>
              <a:gd name="connsiteX63" fmla="*/ 6968398 w 10680562"/>
              <a:gd name="connsiteY63" fmla="*/ 513946 h 1605023"/>
              <a:gd name="connsiteX64" fmla="*/ 6974142 w 10680562"/>
              <a:gd name="connsiteY64" fmla="*/ 516310 h 1605023"/>
              <a:gd name="connsiteX65" fmla="*/ 6982971 w 10680562"/>
              <a:gd name="connsiteY65" fmla="*/ 517694 h 1605023"/>
              <a:gd name="connsiteX66" fmla="*/ 6983252 w 10680562"/>
              <a:gd name="connsiteY66" fmla="*/ 517416 h 1605023"/>
              <a:gd name="connsiteX67" fmla="*/ 6991400 w 10680562"/>
              <a:gd name="connsiteY67" fmla="*/ 519321 h 1605023"/>
              <a:gd name="connsiteX68" fmla="*/ 7030460 w 10680562"/>
              <a:gd name="connsiteY68" fmla="*/ 532556 h 1605023"/>
              <a:gd name="connsiteX69" fmla="*/ 7089916 w 10680562"/>
              <a:gd name="connsiteY69" fmla="*/ 511503 h 1605023"/>
              <a:gd name="connsiteX70" fmla="*/ 7113059 w 10680562"/>
              <a:gd name="connsiteY70" fmla="*/ 509904 h 1605023"/>
              <a:gd name="connsiteX71" fmla="*/ 7125755 w 10680562"/>
              <a:gd name="connsiteY71" fmla="*/ 507393 h 1605023"/>
              <a:gd name="connsiteX72" fmla="*/ 7126765 w 10680562"/>
              <a:gd name="connsiteY72" fmla="*/ 506166 h 1605023"/>
              <a:gd name="connsiteX73" fmla="*/ 7164175 w 10680562"/>
              <a:gd name="connsiteY73" fmla="*/ 519011 h 1605023"/>
              <a:gd name="connsiteX74" fmla="*/ 7169654 w 10680562"/>
              <a:gd name="connsiteY74" fmla="*/ 518219 h 1605023"/>
              <a:gd name="connsiteX75" fmla="*/ 7193386 w 10680562"/>
              <a:gd name="connsiteY75" fmla="*/ 529788 h 1605023"/>
              <a:gd name="connsiteX76" fmla="*/ 7205997 w 10680562"/>
              <a:gd name="connsiteY76" fmla="*/ 534060 h 1605023"/>
              <a:gd name="connsiteX77" fmla="*/ 7208842 w 10680562"/>
              <a:gd name="connsiteY77" fmla="*/ 538783 h 1605023"/>
              <a:gd name="connsiteX78" fmla="*/ 7227817 w 10680562"/>
              <a:gd name="connsiteY78" fmla="*/ 543304 h 1605023"/>
              <a:gd name="connsiteX79" fmla="*/ 7230267 w 10680562"/>
              <a:gd name="connsiteY79" fmla="*/ 542497 h 1605023"/>
              <a:gd name="connsiteX80" fmla="*/ 7244913 w 10680562"/>
              <a:gd name="connsiteY80" fmla="*/ 551160 h 1605023"/>
              <a:gd name="connsiteX81" fmla="*/ 7255970 w 10680562"/>
              <a:gd name="connsiteY81" fmla="*/ 564383 h 1605023"/>
              <a:gd name="connsiteX82" fmla="*/ 7421156 w 10680562"/>
              <a:gd name="connsiteY82" fmla="*/ 584155 h 1605023"/>
              <a:gd name="connsiteX83" fmla="*/ 7553166 w 10680562"/>
              <a:gd name="connsiteY83" fmla="*/ 653085 h 1605023"/>
              <a:gd name="connsiteX84" fmla="*/ 7643092 w 10680562"/>
              <a:gd name="connsiteY84" fmla="*/ 662482 h 1605023"/>
              <a:gd name="connsiteX85" fmla="*/ 7896429 w 10680562"/>
              <a:gd name="connsiteY85" fmla="*/ 689054 h 1605023"/>
              <a:gd name="connsiteX86" fmla="*/ 7954620 w 10680562"/>
              <a:gd name="connsiteY86" fmla="*/ 689481 h 1605023"/>
              <a:gd name="connsiteX87" fmla="*/ 8000803 w 10680562"/>
              <a:gd name="connsiteY87" fmla="*/ 714583 h 1605023"/>
              <a:gd name="connsiteX88" fmla="*/ 8023216 w 10680562"/>
              <a:gd name="connsiteY88" fmla="*/ 709000 h 1605023"/>
              <a:gd name="connsiteX89" fmla="*/ 8027136 w 10680562"/>
              <a:gd name="connsiteY89" fmla="*/ 707765 h 1605023"/>
              <a:gd name="connsiteX90" fmla="*/ 8041622 w 10680562"/>
              <a:gd name="connsiteY90" fmla="*/ 708731 h 1605023"/>
              <a:gd name="connsiteX91" fmla="*/ 8047209 w 10680562"/>
              <a:gd name="connsiteY91" fmla="*/ 701624 h 1605023"/>
              <a:gd name="connsiteX92" fmla="*/ 8070088 w 10680562"/>
              <a:gd name="connsiteY92" fmla="*/ 697789 h 1605023"/>
              <a:gd name="connsiteX93" fmla="*/ 8096332 w 10680562"/>
              <a:gd name="connsiteY93" fmla="*/ 701624 h 1605023"/>
              <a:gd name="connsiteX94" fmla="*/ 8219225 w 10680562"/>
              <a:gd name="connsiteY94" fmla="*/ 728069 h 1605023"/>
              <a:gd name="connsiteX95" fmla="*/ 8293793 w 10680562"/>
              <a:gd name="connsiteY95" fmla="*/ 739200 h 1605023"/>
              <a:gd name="connsiteX96" fmla="*/ 8323753 w 10680562"/>
              <a:gd name="connsiteY96" fmla="*/ 736063 h 1605023"/>
              <a:gd name="connsiteX97" fmla="*/ 8364496 w 10680562"/>
              <a:gd name="connsiteY97" fmla="*/ 736635 h 1605023"/>
              <a:gd name="connsiteX98" fmla="*/ 8437662 w 10680562"/>
              <a:gd name="connsiteY98" fmla="*/ 731942 h 1605023"/>
              <a:gd name="connsiteX99" fmla="*/ 8533764 w 10680562"/>
              <a:gd name="connsiteY99" fmla="*/ 735554 h 1605023"/>
              <a:gd name="connsiteX100" fmla="*/ 8596769 w 10680562"/>
              <a:gd name="connsiteY100" fmla="*/ 769632 h 1605023"/>
              <a:gd name="connsiteX101" fmla="*/ 8604035 w 10680562"/>
              <a:gd name="connsiteY101" fmla="*/ 764982 h 1605023"/>
              <a:gd name="connsiteX102" fmla="*/ 8650929 w 10680562"/>
              <a:gd name="connsiteY102" fmla="*/ 773164 h 1605023"/>
              <a:gd name="connsiteX103" fmla="*/ 8806497 w 10680562"/>
              <a:gd name="connsiteY103" fmla="*/ 839707 h 1605023"/>
              <a:gd name="connsiteX104" fmla="*/ 8898377 w 10680562"/>
              <a:gd name="connsiteY104" fmla="*/ 854651 h 1605023"/>
              <a:gd name="connsiteX105" fmla="*/ 8932389 w 10680562"/>
              <a:gd name="connsiteY105" fmla="*/ 853846 h 1605023"/>
              <a:gd name="connsiteX106" fmla="*/ 8989288 w 10680562"/>
              <a:gd name="connsiteY106" fmla="*/ 852877 h 1605023"/>
              <a:gd name="connsiteX107" fmla="*/ 9035275 w 10680562"/>
              <a:gd name="connsiteY107" fmla="*/ 837110 h 1605023"/>
              <a:gd name="connsiteX108" fmla="*/ 9138626 w 10680562"/>
              <a:gd name="connsiteY108" fmla="*/ 862106 h 1605023"/>
              <a:gd name="connsiteX109" fmla="*/ 9216298 w 10680562"/>
              <a:gd name="connsiteY109" fmla="*/ 858754 h 1605023"/>
              <a:gd name="connsiteX110" fmla="*/ 9259941 w 10680562"/>
              <a:gd name="connsiteY110" fmla="*/ 861843 h 1605023"/>
              <a:gd name="connsiteX111" fmla="*/ 9380407 w 10680562"/>
              <a:gd name="connsiteY111" fmla="*/ 864825 h 1605023"/>
              <a:gd name="connsiteX112" fmla="*/ 9490772 w 10680562"/>
              <a:gd name="connsiteY112" fmla="*/ 901190 h 1605023"/>
              <a:gd name="connsiteX113" fmla="*/ 9584982 w 10680562"/>
              <a:gd name="connsiteY113" fmla="*/ 935980 h 1605023"/>
              <a:gd name="connsiteX114" fmla="*/ 9759797 w 10680562"/>
              <a:gd name="connsiteY114" fmla="*/ 1010923 h 1605023"/>
              <a:gd name="connsiteX115" fmla="*/ 9834455 w 10680562"/>
              <a:gd name="connsiteY115" fmla="*/ 1082908 h 1605023"/>
              <a:gd name="connsiteX116" fmla="*/ 9939504 w 10680562"/>
              <a:gd name="connsiteY116" fmla="*/ 1110614 h 1605023"/>
              <a:gd name="connsiteX117" fmla="*/ 10077001 w 10680562"/>
              <a:gd name="connsiteY117" fmla="*/ 1160906 h 1605023"/>
              <a:gd name="connsiteX118" fmla="*/ 10178431 w 10680562"/>
              <a:gd name="connsiteY118" fmla="*/ 1244920 h 1605023"/>
              <a:gd name="connsiteX119" fmla="*/ 10248658 w 10680562"/>
              <a:gd name="connsiteY119" fmla="*/ 1309335 h 1605023"/>
              <a:gd name="connsiteX120" fmla="*/ 10414709 w 10680562"/>
              <a:gd name="connsiteY120" fmla="*/ 1388645 h 1605023"/>
              <a:gd name="connsiteX121" fmla="*/ 10592469 w 10680562"/>
              <a:gd name="connsiteY121" fmla="*/ 1543828 h 1605023"/>
              <a:gd name="connsiteX122" fmla="*/ 10674941 w 10680562"/>
              <a:gd name="connsiteY122" fmla="*/ 1597388 h 1605023"/>
              <a:gd name="connsiteX123" fmla="*/ 10680562 w 10680562"/>
              <a:gd name="connsiteY123" fmla="*/ 1605023 h 1605023"/>
              <a:gd name="connsiteX124" fmla="*/ 0 w 10680562"/>
              <a:gd name="connsiteY124" fmla="*/ 1605023 h 1605023"/>
              <a:gd name="connsiteX125" fmla="*/ 0 w 10680562"/>
              <a:gd name="connsiteY125" fmla="*/ 415048 h 1605023"/>
              <a:gd name="connsiteX126" fmla="*/ 9656 w 10680562"/>
              <a:gd name="connsiteY126" fmla="*/ 416044 h 1605023"/>
              <a:gd name="connsiteX127" fmla="*/ 179196 w 10680562"/>
              <a:gd name="connsiteY127" fmla="*/ 423071 h 1605023"/>
              <a:gd name="connsiteX128" fmla="*/ 250912 w 10680562"/>
              <a:gd name="connsiteY128" fmla="*/ 408617 h 1605023"/>
              <a:gd name="connsiteX129" fmla="*/ 291375 w 10680562"/>
              <a:gd name="connsiteY129" fmla="*/ 403710 h 1605023"/>
              <a:gd name="connsiteX130" fmla="*/ 320542 w 10680562"/>
              <a:gd name="connsiteY130" fmla="*/ 396592 h 1605023"/>
              <a:gd name="connsiteX131" fmla="*/ 522426 w 10680562"/>
              <a:gd name="connsiteY131" fmla="*/ 407158 h 1605023"/>
              <a:gd name="connsiteX132" fmla="*/ 549068 w 10680562"/>
              <a:gd name="connsiteY132" fmla="*/ 407418 h 1605023"/>
              <a:gd name="connsiteX133" fmla="*/ 571100 w 10680562"/>
              <a:gd name="connsiteY133" fmla="*/ 400562 h 1605023"/>
              <a:gd name="connsiteX134" fmla="*/ 575457 w 10680562"/>
              <a:gd name="connsiteY134" fmla="*/ 392801 h 1605023"/>
              <a:gd name="connsiteX135" fmla="*/ 589968 w 10680562"/>
              <a:gd name="connsiteY135" fmla="*/ 391807 h 1605023"/>
              <a:gd name="connsiteX136" fmla="*/ 593649 w 10680562"/>
              <a:gd name="connsiteY136" fmla="*/ 390062 h 1605023"/>
              <a:gd name="connsiteX137" fmla="*/ 614928 w 10680562"/>
              <a:gd name="connsiteY137" fmla="*/ 381544 h 1605023"/>
              <a:gd name="connsiteX138" fmla="*/ 722580 w 10680562"/>
              <a:gd name="connsiteY138" fmla="*/ 392722 h 1605023"/>
              <a:gd name="connsiteX139" fmla="*/ 946884 w 10680562"/>
              <a:gd name="connsiteY139" fmla="*/ 411854 h 1605023"/>
              <a:gd name="connsiteX140" fmla="*/ 1210905 w 10680562"/>
              <a:gd name="connsiteY140" fmla="*/ 432414 h 1605023"/>
              <a:gd name="connsiteX141" fmla="*/ 1377854 w 10680562"/>
              <a:gd name="connsiteY141" fmla="*/ 429745 h 1605023"/>
              <a:gd name="connsiteX142" fmla="*/ 1391004 w 10680562"/>
              <a:gd name="connsiteY142" fmla="*/ 441307 h 1605023"/>
              <a:gd name="connsiteX143" fmla="*/ 1406953 w 10680562"/>
              <a:gd name="connsiteY143" fmla="*/ 447889 h 1605023"/>
              <a:gd name="connsiteX144" fmla="*/ 1409246 w 10680562"/>
              <a:gd name="connsiteY144" fmla="*/ 446765 h 1605023"/>
              <a:gd name="connsiteX145" fmla="*/ 1428800 w 10680562"/>
              <a:gd name="connsiteY145" fmla="*/ 448677 h 1605023"/>
              <a:gd name="connsiteX146" fmla="*/ 1432402 w 10680562"/>
              <a:gd name="connsiteY146" fmla="*/ 452956 h 1605023"/>
              <a:gd name="connsiteX147" fmla="*/ 1606578 w 10680562"/>
              <a:gd name="connsiteY147" fmla="*/ 430870 h 1605023"/>
              <a:gd name="connsiteX148" fmla="*/ 1647476 w 10680562"/>
              <a:gd name="connsiteY148" fmla="*/ 438687 h 1605023"/>
              <a:gd name="connsiteX149" fmla="*/ 1655866 w 10680562"/>
              <a:gd name="connsiteY149" fmla="*/ 439472 h 1605023"/>
              <a:gd name="connsiteX150" fmla="*/ 1656096 w 10680562"/>
              <a:gd name="connsiteY150" fmla="*/ 439162 h 1605023"/>
              <a:gd name="connsiteX151" fmla="*/ 1670708 w 10680562"/>
              <a:gd name="connsiteY151" fmla="*/ 412530 h 1605023"/>
              <a:gd name="connsiteX152" fmla="*/ 1737953 w 10680562"/>
              <a:gd name="connsiteY152" fmla="*/ 399496 h 1605023"/>
              <a:gd name="connsiteX153" fmla="*/ 1848192 w 10680562"/>
              <a:gd name="connsiteY153" fmla="*/ 376032 h 1605023"/>
              <a:gd name="connsiteX154" fmla="*/ 1954077 w 10680562"/>
              <a:gd name="connsiteY154" fmla="*/ 352621 h 1605023"/>
              <a:gd name="connsiteX155" fmla="*/ 1993047 w 10680562"/>
              <a:gd name="connsiteY155" fmla="*/ 346068 h 1605023"/>
              <a:gd name="connsiteX156" fmla="*/ 2059719 w 10680562"/>
              <a:gd name="connsiteY156" fmla="*/ 325903 h 1605023"/>
              <a:gd name="connsiteX157" fmla="*/ 2088528 w 10680562"/>
              <a:gd name="connsiteY157" fmla="*/ 311409 h 1605023"/>
              <a:gd name="connsiteX158" fmla="*/ 2090087 w 10680562"/>
              <a:gd name="connsiteY158" fmla="*/ 311676 h 1605023"/>
              <a:gd name="connsiteX159" fmla="*/ 2091700 w 10680562"/>
              <a:gd name="connsiteY159" fmla="*/ 307455 h 1605023"/>
              <a:gd name="connsiteX160" fmla="*/ 2096989 w 10680562"/>
              <a:gd name="connsiteY160" fmla="*/ 304649 h 1605023"/>
              <a:gd name="connsiteX161" fmla="*/ 2113325 w 10680562"/>
              <a:gd name="connsiteY161" fmla="*/ 302764 h 1605023"/>
              <a:gd name="connsiteX162" fmla="*/ 2119780 w 10680562"/>
              <a:gd name="connsiteY162" fmla="*/ 303007 h 1605023"/>
              <a:gd name="connsiteX163" fmla="*/ 2128562 w 10680562"/>
              <a:gd name="connsiteY163" fmla="*/ 301336 h 1605023"/>
              <a:gd name="connsiteX164" fmla="*/ 2128679 w 10680562"/>
              <a:gd name="connsiteY164" fmla="*/ 300991 h 1605023"/>
              <a:gd name="connsiteX165" fmla="*/ 2179558 w 10680562"/>
              <a:gd name="connsiteY165" fmla="*/ 299095 h 1605023"/>
              <a:gd name="connsiteX166" fmla="*/ 2223277 w 10680562"/>
              <a:gd name="connsiteY166" fmla="*/ 260239 h 1605023"/>
              <a:gd name="connsiteX167" fmla="*/ 2243644 w 10680562"/>
              <a:gd name="connsiteY167" fmla="*/ 251110 h 1605023"/>
              <a:gd name="connsiteX168" fmla="*/ 2253986 w 10680562"/>
              <a:gd name="connsiteY168" fmla="*/ 244616 h 1605023"/>
              <a:gd name="connsiteX169" fmla="*/ 2254285 w 10680562"/>
              <a:gd name="connsiteY169" fmla="*/ 243167 h 1605023"/>
              <a:gd name="connsiteX170" fmla="*/ 2295037 w 10680562"/>
              <a:gd name="connsiteY170" fmla="*/ 242433 h 1605023"/>
              <a:gd name="connsiteX171" fmla="*/ 2299648 w 10680562"/>
              <a:gd name="connsiteY171" fmla="*/ 239896 h 1605023"/>
              <a:gd name="connsiteX172" fmla="*/ 2327237 w 10680562"/>
              <a:gd name="connsiteY172" fmla="*/ 242539 h 1605023"/>
              <a:gd name="connsiteX173" fmla="*/ 2340943 w 10680562"/>
              <a:gd name="connsiteY173" fmla="*/ 242239 h 1605023"/>
              <a:gd name="connsiteX174" fmla="*/ 2345943 w 10680562"/>
              <a:gd name="connsiteY174" fmla="*/ 245589 h 1605023"/>
              <a:gd name="connsiteX175" fmla="*/ 2365602 w 10680562"/>
              <a:gd name="connsiteY175" fmla="*/ 243403 h 1605023"/>
              <a:gd name="connsiteX176" fmla="*/ 2367433 w 10680562"/>
              <a:gd name="connsiteY176" fmla="*/ 241858 h 1605023"/>
              <a:gd name="connsiteX177" fmla="*/ 2385231 w 10680562"/>
              <a:gd name="connsiteY177" fmla="*/ 244873 h 1605023"/>
              <a:gd name="connsiteX178" fmla="*/ 2402059 w 10680562"/>
              <a:gd name="connsiteY178" fmla="*/ 253223 h 1605023"/>
              <a:gd name="connsiteX179" fmla="*/ 2719020 w 10680562"/>
              <a:gd name="connsiteY179" fmla="*/ 235271 h 1605023"/>
              <a:gd name="connsiteX180" fmla="*/ 2877308 w 10680562"/>
              <a:gd name="connsiteY180" fmla="*/ 208630 h 1605023"/>
              <a:gd name="connsiteX181" fmla="*/ 3051375 w 10680562"/>
              <a:gd name="connsiteY181" fmla="*/ 154110 h 1605023"/>
              <a:gd name="connsiteX182" fmla="*/ 3104837 w 10680562"/>
              <a:gd name="connsiteY182" fmla="*/ 135199 h 1605023"/>
              <a:gd name="connsiteX183" fmla="*/ 3159836 w 10680562"/>
              <a:gd name="connsiteY183" fmla="*/ 142694 h 1605023"/>
              <a:gd name="connsiteX184" fmla="*/ 3177510 w 10680562"/>
              <a:gd name="connsiteY184" fmla="*/ 130186 h 1605023"/>
              <a:gd name="connsiteX185" fmla="*/ 3180470 w 10680562"/>
              <a:gd name="connsiteY185" fmla="*/ 127764 h 1605023"/>
              <a:gd name="connsiteX186" fmla="*/ 3194216 w 10680562"/>
              <a:gd name="connsiteY186" fmla="*/ 123837 h 1605023"/>
              <a:gd name="connsiteX187" fmla="*/ 3214710 w 10680562"/>
              <a:gd name="connsiteY187" fmla="*/ 104451 h 1605023"/>
              <a:gd name="connsiteX188" fmla="*/ 3240671 w 10680562"/>
              <a:gd name="connsiteY188" fmla="*/ 99232 h 1605023"/>
              <a:gd name="connsiteX189" fmla="*/ 3366544 w 10680562"/>
              <a:gd name="connsiteY189" fmla="*/ 82506 h 1605023"/>
              <a:gd name="connsiteX190" fmla="*/ 3440424 w 10680562"/>
              <a:gd name="connsiteY190" fmla="*/ 67891 h 1605023"/>
              <a:gd name="connsiteX191" fmla="*/ 3466248 w 10680562"/>
              <a:gd name="connsiteY191" fmla="*/ 55103 h 1605023"/>
              <a:gd name="connsiteX192" fmla="*/ 3503820 w 10680562"/>
              <a:gd name="connsiteY192" fmla="*/ 42110 h 1605023"/>
              <a:gd name="connsiteX193" fmla="*/ 3568389 w 10680562"/>
              <a:gd name="connsiteY193" fmla="*/ 13576 h 1605023"/>
              <a:gd name="connsiteX194" fmla="*/ 3604089 w 10680562"/>
              <a:gd name="connsiteY194" fmla="*/ 6980 h 160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680562" h="1605023">
                <a:moveTo>
                  <a:pt x="3617689" y="0"/>
                </a:moveTo>
                <a:lnTo>
                  <a:pt x="3635901" y="7738"/>
                </a:lnTo>
                <a:cubicBezTo>
                  <a:pt x="3636815" y="-13593"/>
                  <a:pt x="3674070" y="21953"/>
                  <a:pt x="3690891" y="7049"/>
                </a:cubicBezTo>
                <a:cubicBezTo>
                  <a:pt x="3723615" y="8082"/>
                  <a:pt x="3780877" y="7675"/>
                  <a:pt x="3832247" y="13937"/>
                </a:cubicBezTo>
                <a:cubicBezTo>
                  <a:pt x="3878761" y="52737"/>
                  <a:pt x="3960967" y="15082"/>
                  <a:pt x="3999111" y="44624"/>
                </a:cubicBezTo>
                <a:cubicBezTo>
                  <a:pt x="4011661" y="48427"/>
                  <a:pt x="4023440" y="49464"/>
                  <a:pt x="4034676" y="48775"/>
                </a:cubicBezTo>
                <a:lnTo>
                  <a:pt x="4065394" y="42879"/>
                </a:lnTo>
                <a:lnTo>
                  <a:pt x="4072648" y="33262"/>
                </a:lnTo>
                <a:lnTo>
                  <a:pt x="4092232" y="34026"/>
                </a:lnTo>
                <a:lnTo>
                  <a:pt x="4097470" y="32252"/>
                </a:lnTo>
                <a:cubicBezTo>
                  <a:pt x="4107476" y="28819"/>
                  <a:pt x="4117405" y="25741"/>
                  <a:pt x="4127488" y="24056"/>
                </a:cubicBezTo>
                <a:cubicBezTo>
                  <a:pt x="4122379" y="69900"/>
                  <a:pt x="4212421" y="17287"/>
                  <a:pt x="4190803" y="55685"/>
                </a:cubicBezTo>
                <a:cubicBezTo>
                  <a:pt x="4245322" y="54405"/>
                  <a:pt x="4210442" y="91290"/>
                  <a:pt x="4269333" y="54186"/>
                </a:cubicBezTo>
                <a:cubicBezTo>
                  <a:pt x="4360007" y="84494"/>
                  <a:pt x="4405441" y="66275"/>
                  <a:pt x="4481486" y="116915"/>
                </a:cubicBezTo>
                <a:cubicBezTo>
                  <a:pt x="4469366" y="96298"/>
                  <a:pt x="4624978" y="141388"/>
                  <a:pt x="4651418" y="150071"/>
                </a:cubicBezTo>
                <a:lnTo>
                  <a:pt x="4863575" y="175458"/>
                </a:lnTo>
                <a:cubicBezTo>
                  <a:pt x="4867452" y="182323"/>
                  <a:pt x="5007365" y="209256"/>
                  <a:pt x="5013635" y="213928"/>
                </a:cubicBezTo>
                <a:lnTo>
                  <a:pt x="5203044" y="228946"/>
                </a:lnTo>
                <a:lnTo>
                  <a:pt x="5207070" y="235105"/>
                </a:lnTo>
                <a:lnTo>
                  <a:pt x="5224253" y="240320"/>
                </a:lnTo>
                <a:lnTo>
                  <a:pt x="5256736" y="254811"/>
                </a:lnTo>
                <a:lnTo>
                  <a:pt x="5264095" y="253567"/>
                </a:lnTo>
                <a:lnTo>
                  <a:pt x="5315084" y="269264"/>
                </a:lnTo>
                <a:lnTo>
                  <a:pt x="5316393" y="267603"/>
                </a:lnTo>
                <a:cubicBezTo>
                  <a:pt x="5320500" y="264235"/>
                  <a:pt x="5325719" y="262424"/>
                  <a:pt x="5333427" y="263823"/>
                </a:cubicBezTo>
                <a:cubicBezTo>
                  <a:pt x="5330520" y="234164"/>
                  <a:pt x="5341605" y="254143"/>
                  <a:pt x="5364589" y="260882"/>
                </a:cubicBezTo>
                <a:cubicBezTo>
                  <a:pt x="5365199" y="216323"/>
                  <a:pt x="5425089" y="252089"/>
                  <a:pt x="5443973" y="230866"/>
                </a:cubicBezTo>
                <a:cubicBezTo>
                  <a:pt x="5460840" y="236821"/>
                  <a:pt x="5478689" y="242307"/>
                  <a:pt x="5497201" y="247023"/>
                </a:cubicBezTo>
                <a:lnTo>
                  <a:pt x="5508269" y="249256"/>
                </a:lnTo>
                <a:lnTo>
                  <a:pt x="5508636" y="248880"/>
                </a:lnTo>
                <a:cubicBezTo>
                  <a:pt x="5511356" y="248469"/>
                  <a:pt x="5515116" y="248867"/>
                  <a:pt x="5520606" y="250400"/>
                </a:cubicBezTo>
                <a:lnTo>
                  <a:pt x="5528451" y="253330"/>
                </a:lnTo>
                <a:lnTo>
                  <a:pt x="5549923" y="257662"/>
                </a:lnTo>
                <a:lnTo>
                  <a:pt x="5558295" y="256364"/>
                </a:lnTo>
                <a:lnTo>
                  <a:pt x="5664799" y="278924"/>
                </a:lnTo>
                <a:lnTo>
                  <a:pt x="5796160" y="307979"/>
                </a:lnTo>
                <a:lnTo>
                  <a:pt x="5897647" y="339431"/>
                </a:lnTo>
                <a:cubicBezTo>
                  <a:pt x="5894921" y="322560"/>
                  <a:pt x="5962532" y="357207"/>
                  <a:pt x="5978838" y="367970"/>
                </a:cubicBezTo>
                <a:cubicBezTo>
                  <a:pt x="6035145" y="375765"/>
                  <a:pt x="6006578" y="380813"/>
                  <a:pt x="6050367" y="386341"/>
                </a:cubicBezTo>
                <a:cubicBezTo>
                  <a:pt x="6051161" y="391932"/>
                  <a:pt x="6137489" y="380709"/>
                  <a:pt x="6140609" y="385135"/>
                </a:cubicBezTo>
                <a:cubicBezTo>
                  <a:pt x="6205928" y="424013"/>
                  <a:pt x="6248816" y="452185"/>
                  <a:pt x="6302950" y="448183"/>
                </a:cubicBezTo>
                <a:lnTo>
                  <a:pt x="6308533" y="448551"/>
                </a:lnTo>
                <a:lnTo>
                  <a:pt x="6340278" y="468555"/>
                </a:lnTo>
                <a:lnTo>
                  <a:pt x="6341685" y="467587"/>
                </a:lnTo>
                <a:cubicBezTo>
                  <a:pt x="6345560" y="465876"/>
                  <a:pt x="6349786" y="465470"/>
                  <a:pt x="6354862" y="467794"/>
                </a:cubicBezTo>
                <a:cubicBezTo>
                  <a:pt x="6361260" y="446013"/>
                  <a:pt x="6363438" y="462250"/>
                  <a:pt x="6377840" y="471024"/>
                </a:cubicBezTo>
                <a:cubicBezTo>
                  <a:pt x="6390990" y="439154"/>
                  <a:pt x="6423334" y="475084"/>
                  <a:pt x="6442804" y="463091"/>
                </a:cubicBezTo>
                <a:cubicBezTo>
                  <a:pt x="6453090" y="470255"/>
                  <a:pt x="6464204" y="477252"/>
                  <a:pt x="6476009" y="483807"/>
                </a:cubicBezTo>
                <a:lnTo>
                  <a:pt x="6483237" y="487308"/>
                </a:lnTo>
                <a:lnTo>
                  <a:pt x="6483605" y="487102"/>
                </a:lnTo>
                <a:cubicBezTo>
                  <a:pt x="6485654" y="487272"/>
                  <a:pt x="6488212" y="488201"/>
                  <a:pt x="6491673" y="490243"/>
                </a:cubicBezTo>
                <a:lnTo>
                  <a:pt x="6496411" y="493689"/>
                </a:lnTo>
                <a:lnTo>
                  <a:pt x="6510429" y="500479"/>
                </a:lnTo>
                <a:lnTo>
                  <a:pt x="6516750" y="500983"/>
                </a:lnTo>
                <a:cubicBezTo>
                  <a:pt x="6541864" y="496675"/>
                  <a:pt x="6554866" y="452619"/>
                  <a:pt x="6580199" y="483318"/>
                </a:cubicBezTo>
                <a:cubicBezTo>
                  <a:pt x="6622601" y="489571"/>
                  <a:pt x="6654587" y="470617"/>
                  <a:pt x="6690237" y="493051"/>
                </a:cubicBezTo>
                <a:cubicBezTo>
                  <a:pt x="6729957" y="498806"/>
                  <a:pt x="6766252" y="494451"/>
                  <a:pt x="6798356" y="506748"/>
                </a:cubicBezTo>
                <a:cubicBezTo>
                  <a:pt x="6813529" y="501270"/>
                  <a:pt x="6826992" y="500232"/>
                  <a:pt x="6837102" y="513677"/>
                </a:cubicBezTo>
                <a:cubicBezTo>
                  <a:pt x="6874837" y="515764"/>
                  <a:pt x="6887115" y="500833"/>
                  <a:pt x="6907934" y="517339"/>
                </a:cubicBezTo>
                <a:cubicBezTo>
                  <a:pt x="6934086" y="494196"/>
                  <a:pt x="6933260" y="504492"/>
                  <a:pt x="6941474" y="513632"/>
                </a:cubicBezTo>
                <a:lnTo>
                  <a:pt x="6942754" y="514394"/>
                </a:lnTo>
                <a:lnTo>
                  <a:pt x="6946363" y="511066"/>
                </a:lnTo>
                <a:lnTo>
                  <a:pt x="6952592" y="510252"/>
                </a:lnTo>
                <a:lnTo>
                  <a:pt x="6968398" y="513946"/>
                </a:lnTo>
                <a:lnTo>
                  <a:pt x="6974142" y="516310"/>
                </a:lnTo>
                <a:cubicBezTo>
                  <a:pt x="6978173" y="517574"/>
                  <a:pt x="6980948" y="517948"/>
                  <a:pt x="6982971" y="517694"/>
                </a:cubicBezTo>
                <a:lnTo>
                  <a:pt x="6983252" y="517416"/>
                </a:lnTo>
                <a:lnTo>
                  <a:pt x="6991400" y="519321"/>
                </a:lnTo>
                <a:cubicBezTo>
                  <a:pt x="7005004" y="523242"/>
                  <a:pt x="7018100" y="527732"/>
                  <a:pt x="7030460" y="532556"/>
                </a:cubicBezTo>
                <a:cubicBezTo>
                  <a:pt x="7044917" y="516932"/>
                  <a:pt x="7088472" y="545083"/>
                  <a:pt x="7089916" y="511503"/>
                </a:cubicBezTo>
                <a:cubicBezTo>
                  <a:pt x="7106785" y="517039"/>
                  <a:pt x="7114554" y="532321"/>
                  <a:pt x="7113059" y="509904"/>
                </a:cubicBezTo>
                <a:cubicBezTo>
                  <a:pt x="7118735" y="511110"/>
                  <a:pt x="7122641" y="509850"/>
                  <a:pt x="7125755" y="507393"/>
                </a:cubicBezTo>
                <a:lnTo>
                  <a:pt x="7126765" y="506166"/>
                </a:lnTo>
                <a:lnTo>
                  <a:pt x="7164175" y="519011"/>
                </a:lnTo>
                <a:lnTo>
                  <a:pt x="7169654" y="518219"/>
                </a:lnTo>
                <a:lnTo>
                  <a:pt x="7193386" y="529788"/>
                </a:lnTo>
                <a:lnTo>
                  <a:pt x="7205997" y="534060"/>
                </a:lnTo>
                <a:lnTo>
                  <a:pt x="7208842" y="538783"/>
                </a:lnTo>
                <a:cubicBezTo>
                  <a:pt x="7212314" y="541931"/>
                  <a:pt x="7217803" y="543928"/>
                  <a:pt x="7227817" y="543304"/>
                </a:cubicBezTo>
                <a:lnTo>
                  <a:pt x="7230267" y="542497"/>
                </a:lnTo>
                <a:lnTo>
                  <a:pt x="7244913" y="551160"/>
                </a:lnTo>
                <a:cubicBezTo>
                  <a:pt x="7249453" y="554807"/>
                  <a:pt x="7253253" y="559130"/>
                  <a:pt x="7255970" y="564383"/>
                </a:cubicBezTo>
                <a:cubicBezTo>
                  <a:pt x="7315146" y="548103"/>
                  <a:pt x="7361553" y="579076"/>
                  <a:pt x="7421156" y="584155"/>
                </a:cubicBezTo>
                <a:cubicBezTo>
                  <a:pt x="7465612" y="613750"/>
                  <a:pt x="7546249" y="613142"/>
                  <a:pt x="7553166" y="653085"/>
                </a:cubicBezTo>
                <a:cubicBezTo>
                  <a:pt x="7562552" y="609214"/>
                  <a:pt x="7673998" y="724531"/>
                  <a:pt x="7643092" y="662482"/>
                </a:cubicBezTo>
                <a:lnTo>
                  <a:pt x="7896429" y="689054"/>
                </a:lnTo>
                <a:cubicBezTo>
                  <a:pt x="7940867" y="662251"/>
                  <a:pt x="7914217" y="689365"/>
                  <a:pt x="7954620" y="689481"/>
                </a:cubicBezTo>
                <a:cubicBezTo>
                  <a:pt x="7937756" y="718000"/>
                  <a:pt x="8005608" y="680123"/>
                  <a:pt x="8000803" y="714583"/>
                </a:cubicBezTo>
                <a:cubicBezTo>
                  <a:pt x="8008309" y="713512"/>
                  <a:pt x="8015731" y="711389"/>
                  <a:pt x="8023216" y="709000"/>
                </a:cubicBezTo>
                <a:lnTo>
                  <a:pt x="8027136" y="707765"/>
                </a:lnTo>
                <a:lnTo>
                  <a:pt x="8041622" y="708731"/>
                </a:lnTo>
                <a:lnTo>
                  <a:pt x="8047209" y="701624"/>
                </a:lnTo>
                <a:lnTo>
                  <a:pt x="8070088" y="697789"/>
                </a:lnTo>
                <a:cubicBezTo>
                  <a:pt x="8078424" y="697492"/>
                  <a:pt x="8087123" y="698508"/>
                  <a:pt x="8096332" y="701624"/>
                </a:cubicBezTo>
                <a:cubicBezTo>
                  <a:pt x="8123926" y="724651"/>
                  <a:pt x="8185640" y="697894"/>
                  <a:pt x="8219225" y="728069"/>
                </a:cubicBezTo>
                <a:cubicBezTo>
                  <a:pt x="8232644" y="736562"/>
                  <a:pt x="8280723" y="746936"/>
                  <a:pt x="8293793" y="739200"/>
                </a:cubicBezTo>
                <a:cubicBezTo>
                  <a:pt x="8304636" y="739365"/>
                  <a:pt x="8314843" y="745516"/>
                  <a:pt x="8323753" y="736063"/>
                </a:cubicBezTo>
                <a:cubicBezTo>
                  <a:pt x="8336542" y="725164"/>
                  <a:pt x="8363344" y="752699"/>
                  <a:pt x="8364496" y="736635"/>
                </a:cubicBezTo>
                <a:cubicBezTo>
                  <a:pt x="8383724" y="755702"/>
                  <a:pt x="8414211" y="733717"/>
                  <a:pt x="8437662" y="731942"/>
                </a:cubicBezTo>
                <a:cubicBezTo>
                  <a:pt x="8451685" y="749699"/>
                  <a:pt x="8487061" y="728469"/>
                  <a:pt x="8533764" y="735554"/>
                </a:cubicBezTo>
                <a:cubicBezTo>
                  <a:pt x="8548878" y="755832"/>
                  <a:pt x="8565301" y="740114"/>
                  <a:pt x="8596769" y="769632"/>
                </a:cubicBezTo>
                <a:cubicBezTo>
                  <a:pt x="8598880" y="767829"/>
                  <a:pt x="8601326" y="766261"/>
                  <a:pt x="8604035" y="764982"/>
                </a:cubicBezTo>
                <a:cubicBezTo>
                  <a:pt x="8619777" y="757551"/>
                  <a:pt x="8640772" y="761213"/>
                  <a:pt x="8650929" y="773164"/>
                </a:cubicBezTo>
                <a:cubicBezTo>
                  <a:pt x="8702615" y="814545"/>
                  <a:pt x="8757170" y="823762"/>
                  <a:pt x="8806497" y="839707"/>
                </a:cubicBezTo>
                <a:cubicBezTo>
                  <a:pt x="8863157" y="854381"/>
                  <a:pt x="8833749" y="812347"/>
                  <a:pt x="8898377" y="854651"/>
                </a:cubicBezTo>
                <a:cubicBezTo>
                  <a:pt x="8909161" y="844048"/>
                  <a:pt x="8918437" y="845186"/>
                  <a:pt x="8932389" y="853846"/>
                </a:cubicBezTo>
                <a:cubicBezTo>
                  <a:pt x="8960146" y="860074"/>
                  <a:pt x="8965550" y="829338"/>
                  <a:pt x="8989288" y="852877"/>
                </a:cubicBezTo>
                <a:cubicBezTo>
                  <a:pt x="8988278" y="835633"/>
                  <a:pt x="9043995" y="856467"/>
                  <a:pt x="9035275" y="837110"/>
                </a:cubicBezTo>
                <a:cubicBezTo>
                  <a:pt x="9060165" y="838647"/>
                  <a:pt x="9108456" y="858499"/>
                  <a:pt x="9138626" y="862106"/>
                </a:cubicBezTo>
                <a:cubicBezTo>
                  <a:pt x="9165080" y="876547"/>
                  <a:pt x="9174888" y="860404"/>
                  <a:pt x="9216298" y="858754"/>
                </a:cubicBezTo>
                <a:cubicBezTo>
                  <a:pt x="9230418" y="871192"/>
                  <a:pt x="9244774" y="868822"/>
                  <a:pt x="9259941" y="861843"/>
                </a:cubicBezTo>
                <a:cubicBezTo>
                  <a:pt x="9297647" y="870955"/>
                  <a:pt x="9335980" y="863006"/>
                  <a:pt x="9380407" y="864825"/>
                </a:cubicBezTo>
                <a:cubicBezTo>
                  <a:pt x="9424338" y="883720"/>
                  <a:pt x="9443322" y="899138"/>
                  <a:pt x="9490772" y="901190"/>
                </a:cubicBezTo>
                <a:cubicBezTo>
                  <a:pt x="9530410" y="933396"/>
                  <a:pt x="9546422" y="928548"/>
                  <a:pt x="9584982" y="935980"/>
                </a:cubicBezTo>
                <a:cubicBezTo>
                  <a:pt x="9629819" y="954269"/>
                  <a:pt x="9718219" y="986435"/>
                  <a:pt x="9759797" y="1010923"/>
                </a:cubicBezTo>
                <a:cubicBezTo>
                  <a:pt x="9801376" y="1035410"/>
                  <a:pt x="9804503" y="1066293"/>
                  <a:pt x="9834455" y="1082908"/>
                </a:cubicBezTo>
                <a:cubicBezTo>
                  <a:pt x="9864406" y="1099522"/>
                  <a:pt x="9891608" y="1087791"/>
                  <a:pt x="9939504" y="1110614"/>
                </a:cubicBezTo>
                <a:cubicBezTo>
                  <a:pt x="9978150" y="1098522"/>
                  <a:pt x="10034187" y="1166580"/>
                  <a:pt x="10077001" y="1160906"/>
                </a:cubicBezTo>
                <a:cubicBezTo>
                  <a:pt x="10084861" y="1190721"/>
                  <a:pt x="10164307" y="1234884"/>
                  <a:pt x="10178431" y="1244920"/>
                </a:cubicBezTo>
                <a:cubicBezTo>
                  <a:pt x="10210316" y="1215779"/>
                  <a:pt x="10222273" y="1306394"/>
                  <a:pt x="10248658" y="1309335"/>
                </a:cubicBezTo>
                <a:lnTo>
                  <a:pt x="10414709" y="1388645"/>
                </a:lnTo>
                <a:cubicBezTo>
                  <a:pt x="10473963" y="1440373"/>
                  <a:pt x="10538857" y="1454568"/>
                  <a:pt x="10592469" y="1543828"/>
                </a:cubicBezTo>
                <a:cubicBezTo>
                  <a:pt x="10651538" y="1531501"/>
                  <a:pt x="10660082" y="1567462"/>
                  <a:pt x="10674941" y="1597388"/>
                </a:cubicBezTo>
                <a:lnTo>
                  <a:pt x="10680562" y="1605023"/>
                </a:lnTo>
                <a:lnTo>
                  <a:pt x="0" y="1605023"/>
                </a:lnTo>
                <a:lnTo>
                  <a:pt x="0" y="415048"/>
                </a:lnTo>
                <a:lnTo>
                  <a:pt x="9656" y="416044"/>
                </a:lnTo>
                <a:cubicBezTo>
                  <a:pt x="66794" y="420549"/>
                  <a:pt x="142962" y="423374"/>
                  <a:pt x="179196" y="423071"/>
                </a:cubicBezTo>
                <a:cubicBezTo>
                  <a:pt x="202136" y="418172"/>
                  <a:pt x="228694" y="392385"/>
                  <a:pt x="250912" y="408617"/>
                </a:cubicBezTo>
                <a:cubicBezTo>
                  <a:pt x="249389" y="392611"/>
                  <a:pt x="280512" y="416185"/>
                  <a:pt x="291375" y="403710"/>
                </a:cubicBezTo>
                <a:cubicBezTo>
                  <a:pt x="298635" y="393187"/>
                  <a:pt x="309770" y="397885"/>
                  <a:pt x="320542" y="396592"/>
                </a:cubicBezTo>
                <a:cubicBezTo>
                  <a:pt x="359051" y="397166"/>
                  <a:pt x="484339" y="405354"/>
                  <a:pt x="522426" y="407158"/>
                </a:cubicBezTo>
                <a:cubicBezTo>
                  <a:pt x="532069" y="408997"/>
                  <a:pt x="540856" y="408831"/>
                  <a:pt x="549068" y="407418"/>
                </a:cubicBezTo>
                <a:lnTo>
                  <a:pt x="571100" y="400562"/>
                </a:lnTo>
                <a:lnTo>
                  <a:pt x="575457" y="392801"/>
                </a:lnTo>
                <a:lnTo>
                  <a:pt x="589968" y="391807"/>
                </a:lnTo>
                <a:lnTo>
                  <a:pt x="593649" y="390062"/>
                </a:lnTo>
                <a:cubicBezTo>
                  <a:pt x="600667" y="386700"/>
                  <a:pt x="607669" y="383607"/>
                  <a:pt x="614928" y="381544"/>
                </a:cubicBezTo>
                <a:cubicBezTo>
                  <a:pt x="636416" y="381988"/>
                  <a:pt x="667253" y="387671"/>
                  <a:pt x="722580" y="392722"/>
                </a:cubicBezTo>
                <a:cubicBezTo>
                  <a:pt x="792539" y="408114"/>
                  <a:pt x="885615" y="380106"/>
                  <a:pt x="946884" y="411854"/>
                </a:cubicBezTo>
                <a:cubicBezTo>
                  <a:pt x="1028270" y="418469"/>
                  <a:pt x="1139077" y="429433"/>
                  <a:pt x="1210905" y="432414"/>
                </a:cubicBezTo>
                <a:cubicBezTo>
                  <a:pt x="1270803" y="429423"/>
                  <a:pt x="1321921" y="453757"/>
                  <a:pt x="1377854" y="429745"/>
                </a:cubicBezTo>
                <a:cubicBezTo>
                  <a:pt x="1381419" y="434564"/>
                  <a:pt x="1385901" y="438319"/>
                  <a:pt x="1391004" y="441307"/>
                </a:cubicBezTo>
                <a:lnTo>
                  <a:pt x="1406953" y="447889"/>
                </a:lnTo>
                <a:lnTo>
                  <a:pt x="1409246" y="446765"/>
                </a:lnTo>
                <a:cubicBezTo>
                  <a:pt x="1419066" y="444804"/>
                  <a:pt x="1424836" y="446037"/>
                  <a:pt x="1428800" y="448677"/>
                </a:cubicBezTo>
                <a:lnTo>
                  <a:pt x="1432402" y="452956"/>
                </a:lnTo>
                <a:lnTo>
                  <a:pt x="1606578" y="430870"/>
                </a:lnTo>
                <a:cubicBezTo>
                  <a:pt x="1619625" y="433971"/>
                  <a:pt x="1633347" y="436643"/>
                  <a:pt x="1647476" y="438687"/>
                </a:cubicBezTo>
                <a:lnTo>
                  <a:pt x="1655866" y="439472"/>
                </a:lnTo>
                <a:lnTo>
                  <a:pt x="1656096" y="439162"/>
                </a:lnTo>
                <a:cubicBezTo>
                  <a:pt x="1658061" y="438636"/>
                  <a:pt x="1666503" y="411823"/>
                  <a:pt x="1670708" y="412530"/>
                </a:cubicBezTo>
                <a:lnTo>
                  <a:pt x="1737953" y="399496"/>
                </a:lnTo>
                <a:lnTo>
                  <a:pt x="1848192" y="376032"/>
                </a:lnTo>
                <a:cubicBezTo>
                  <a:pt x="1887458" y="368088"/>
                  <a:pt x="1918458" y="352092"/>
                  <a:pt x="1954077" y="352621"/>
                </a:cubicBezTo>
                <a:cubicBezTo>
                  <a:pt x="1965180" y="342609"/>
                  <a:pt x="1976973" y="337201"/>
                  <a:pt x="1993047" y="346068"/>
                </a:cubicBezTo>
                <a:cubicBezTo>
                  <a:pt x="2028636" y="335449"/>
                  <a:pt x="2032293" y="317806"/>
                  <a:pt x="2059719" y="325903"/>
                </a:cubicBezTo>
                <a:cubicBezTo>
                  <a:pt x="2071905" y="296194"/>
                  <a:pt x="2076373" y="305826"/>
                  <a:pt x="2088528" y="311409"/>
                </a:cubicBezTo>
                <a:lnTo>
                  <a:pt x="2090087" y="311676"/>
                </a:lnTo>
                <a:lnTo>
                  <a:pt x="2091700" y="307455"/>
                </a:lnTo>
                <a:lnTo>
                  <a:pt x="2096989" y="304649"/>
                </a:lnTo>
                <a:lnTo>
                  <a:pt x="2113325" y="302764"/>
                </a:lnTo>
                <a:lnTo>
                  <a:pt x="2119780" y="303007"/>
                </a:lnTo>
                <a:cubicBezTo>
                  <a:pt x="2124111" y="302819"/>
                  <a:pt x="2126840" y="302239"/>
                  <a:pt x="2128562" y="301336"/>
                </a:cubicBezTo>
                <a:cubicBezTo>
                  <a:pt x="2128600" y="301221"/>
                  <a:pt x="2128640" y="301107"/>
                  <a:pt x="2128679" y="300991"/>
                </a:cubicBezTo>
                <a:lnTo>
                  <a:pt x="2179558" y="299095"/>
                </a:lnTo>
                <a:cubicBezTo>
                  <a:pt x="2184857" y="280099"/>
                  <a:pt x="2238998" y="291238"/>
                  <a:pt x="2223277" y="260239"/>
                </a:cubicBezTo>
                <a:cubicBezTo>
                  <a:pt x="2241523" y="259676"/>
                  <a:pt x="2256386" y="270988"/>
                  <a:pt x="2243644" y="251110"/>
                </a:cubicBezTo>
                <a:cubicBezTo>
                  <a:pt x="2249448" y="250324"/>
                  <a:pt x="2252382" y="247882"/>
                  <a:pt x="2253986" y="244616"/>
                </a:cubicBezTo>
                <a:lnTo>
                  <a:pt x="2254285" y="243167"/>
                </a:lnTo>
                <a:lnTo>
                  <a:pt x="2295037" y="242433"/>
                </a:lnTo>
                <a:lnTo>
                  <a:pt x="2299648" y="239896"/>
                </a:lnTo>
                <a:lnTo>
                  <a:pt x="2327237" y="242539"/>
                </a:lnTo>
                <a:lnTo>
                  <a:pt x="2340943" y="242239"/>
                </a:lnTo>
                <a:lnTo>
                  <a:pt x="2345943" y="245589"/>
                </a:lnTo>
                <a:cubicBezTo>
                  <a:pt x="2350718" y="247299"/>
                  <a:pt x="2356754" y="247292"/>
                  <a:pt x="2365602" y="243403"/>
                </a:cubicBezTo>
                <a:lnTo>
                  <a:pt x="2367433" y="241858"/>
                </a:lnTo>
                <a:lnTo>
                  <a:pt x="2385231" y="244873"/>
                </a:lnTo>
                <a:cubicBezTo>
                  <a:pt x="2391237" y="246682"/>
                  <a:pt x="2396907" y="249351"/>
                  <a:pt x="2402059" y="253223"/>
                </a:cubicBezTo>
                <a:cubicBezTo>
                  <a:pt x="2457690" y="251623"/>
                  <a:pt x="2639813" y="242704"/>
                  <a:pt x="2719020" y="235271"/>
                </a:cubicBezTo>
                <a:cubicBezTo>
                  <a:pt x="2762954" y="229515"/>
                  <a:pt x="2821915" y="222156"/>
                  <a:pt x="2877308" y="208630"/>
                </a:cubicBezTo>
                <a:cubicBezTo>
                  <a:pt x="2947949" y="226393"/>
                  <a:pt x="2978035" y="153757"/>
                  <a:pt x="3051375" y="154110"/>
                </a:cubicBezTo>
                <a:cubicBezTo>
                  <a:pt x="3078434" y="115011"/>
                  <a:pt x="3067807" y="148493"/>
                  <a:pt x="3104837" y="135199"/>
                </a:cubicBezTo>
                <a:cubicBezTo>
                  <a:pt x="3103880" y="166713"/>
                  <a:pt x="3146743" y="109780"/>
                  <a:pt x="3159836" y="142694"/>
                </a:cubicBezTo>
                <a:cubicBezTo>
                  <a:pt x="3166160" y="139232"/>
                  <a:pt x="3171875" y="134841"/>
                  <a:pt x="3177510" y="130186"/>
                </a:cubicBezTo>
                <a:lnTo>
                  <a:pt x="3180470" y="127764"/>
                </a:lnTo>
                <a:lnTo>
                  <a:pt x="3194216" y="123837"/>
                </a:lnTo>
                <a:lnTo>
                  <a:pt x="3214710" y="104451"/>
                </a:lnTo>
                <a:cubicBezTo>
                  <a:pt x="3222186" y="101416"/>
                  <a:pt x="3230663" y="99454"/>
                  <a:pt x="3240671" y="99232"/>
                </a:cubicBezTo>
                <a:cubicBezTo>
                  <a:pt x="3277606" y="111009"/>
                  <a:pt x="3320498" y="66221"/>
                  <a:pt x="3366544" y="82506"/>
                </a:cubicBezTo>
                <a:cubicBezTo>
                  <a:pt x="3383134" y="85775"/>
                  <a:pt x="3432393" y="79256"/>
                  <a:pt x="3440424" y="67891"/>
                </a:cubicBezTo>
                <a:cubicBezTo>
                  <a:pt x="3450432" y="64444"/>
                  <a:pt x="3462892" y="66649"/>
                  <a:pt x="3466248" y="55103"/>
                </a:cubicBezTo>
                <a:cubicBezTo>
                  <a:pt x="3472418" y="40954"/>
                  <a:pt x="3510917" y="57092"/>
                  <a:pt x="3503820" y="42110"/>
                </a:cubicBezTo>
                <a:lnTo>
                  <a:pt x="3568389" y="13576"/>
                </a:lnTo>
                <a:cubicBezTo>
                  <a:pt x="3579310" y="19318"/>
                  <a:pt x="3590168" y="14433"/>
                  <a:pt x="3604089" y="6980"/>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AD39F09-BCEF-4903-B216-6556EC81959E}"/>
              </a:ext>
            </a:extLst>
          </p:cNvPr>
          <p:cNvPicPr>
            <a:picLocks noChangeAspect="1"/>
          </p:cNvPicPr>
          <p:nvPr/>
        </p:nvPicPr>
        <p:blipFill>
          <a:blip r:embed="rId2"/>
          <a:stretch>
            <a:fillRect/>
          </a:stretch>
        </p:blipFill>
        <p:spPr>
          <a:xfrm>
            <a:off x="6069842" y="2776238"/>
            <a:ext cx="2640841" cy="1294011"/>
          </a:xfrm>
          <a:prstGeom prst="rect">
            <a:avLst/>
          </a:prstGeom>
        </p:spPr>
      </p:pic>
      <p:graphicFrame>
        <p:nvGraphicFramePr>
          <p:cNvPr id="12" name="TextBox 7">
            <a:extLst>
              <a:ext uri="{FF2B5EF4-FFF2-40B4-BE49-F238E27FC236}">
                <a16:creationId xmlns:a16="http://schemas.microsoft.com/office/drawing/2014/main" id="{A030AA06-528E-926F-2724-9D24659E1615}"/>
              </a:ext>
            </a:extLst>
          </p:cNvPr>
          <p:cNvGraphicFramePr/>
          <p:nvPr>
            <p:extLst>
              <p:ext uri="{D42A27DB-BD31-4B8C-83A1-F6EECF244321}">
                <p14:modId xmlns:p14="http://schemas.microsoft.com/office/powerpoint/2010/main" val="957458429"/>
              </p:ext>
            </p:extLst>
          </p:nvPr>
        </p:nvGraphicFramePr>
        <p:xfrm>
          <a:off x="852776" y="2194102"/>
          <a:ext cx="4695039" cy="3230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62822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66</TotalTime>
  <Words>259</Words>
  <Application>Microsoft Office PowerPoint</Application>
  <PresentationFormat>On-screen Show (4:3)</PresentationFormat>
  <Paragraphs>32</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Aptos</vt:lpstr>
      <vt:lpstr>Arial</vt:lpstr>
      <vt:lpstr>Calibri</vt:lpstr>
      <vt:lpstr>Office Theme</vt:lpstr>
      <vt:lpstr>PR and Media Coverage Report</vt:lpstr>
      <vt:lpstr>Multi‑Channel Visibility</vt:lpstr>
      <vt:lpstr>Newsletter (Mailchimp)</vt:lpstr>
      <vt:lpstr>Newsletter (Mailchimp)</vt:lpstr>
      <vt:lpstr>Local Magazines</vt:lpstr>
      <vt:lpstr>Local Magazines</vt:lpstr>
      <vt:lpstr>Community Outreach</vt:lpstr>
      <vt:lpstr>Impact on membership</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Ruth Wales</dc:creator>
  <cp:keywords/>
  <dc:description>generated using python-pptx</dc:description>
  <cp:lastModifiedBy>ruth healey</cp:lastModifiedBy>
  <cp:revision>4</cp:revision>
  <dcterms:created xsi:type="dcterms:W3CDTF">2013-01-27T09:14:16Z</dcterms:created>
  <dcterms:modified xsi:type="dcterms:W3CDTF">2026-03-22T18:47:17Z</dcterms:modified>
  <cp:category/>
</cp:coreProperties>
</file>